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7" r:id="rId4"/>
    <p:sldId id="259" r:id="rId5"/>
    <p:sldId id="276" r:id="rId6"/>
    <p:sldId id="262" r:id="rId7"/>
    <p:sldId id="264" r:id="rId8"/>
    <p:sldId id="260" r:id="rId9"/>
    <p:sldId id="263" r:id="rId10"/>
    <p:sldId id="265" r:id="rId11"/>
    <p:sldId id="266" r:id="rId12"/>
    <p:sldId id="267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394102-46A0-415B-A28A-DF1A2690AF7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1_2" csCatId="accent1" phldr="1"/>
      <dgm:spPr/>
      <dgm:t>
        <a:bodyPr/>
        <a:lstStyle/>
        <a:p>
          <a:endParaRPr lang="de-DE"/>
        </a:p>
      </dgm:t>
    </dgm:pt>
    <dgm:pt modelId="{834C9F21-961B-495C-BA27-E863B004D8F4}">
      <dgm:prSet phldrT="[Tex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AT" sz="1800" b="1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Gesunder &amp; schmerzfreier</a:t>
          </a:r>
          <a:r>
            <a:rPr lang="de-AT" sz="18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Hund:</a:t>
          </a:r>
        </a:p>
        <a:p>
          <a:pPr>
            <a:lnSpc>
              <a:spcPct val="100000"/>
            </a:lnSpc>
            <a:defRPr cap="all"/>
          </a:pPr>
          <a:r>
            <a:rPr lang="de-AT" sz="18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Von Fachleuten überprüft (TA, THP, PT, Orth., TTouch …)</a:t>
          </a:r>
          <a:r>
            <a:rPr lang="de-AT" sz="1800" b="1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? </a:t>
          </a:r>
        </a:p>
      </dgm:t>
    </dgm:pt>
    <dgm:pt modelId="{3975638D-DDB4-44A5-AD49-26DBA43A4841}" type="parTrans" cxnId="{B8DA0F57-C21C-4BB6-9A7D-E20A7FE96FAA}">
      <dgm:prSet/>
      <dgm:spPr/>
      <dgm:t>
        <a:bodyPr/>
        <a:lstStyle/>
        <a:p>
          <a:endParaRPr lang="de-DE" cap="none" baseline="0"/>
        </a:p>
      </dgm:t>
    </dgm:pt>
    <dgm:pt modelId="{321CAD4A-BF02-4650-A5F5-D7CC0D17A0D4}" type="sibTrans" cxnId="{B8DA0F57-C21C-4BB6-9A7D-E20A7FE96FAA}">
      <dgm:prSet phldrT="1" phldr="0"/>
      <dgm:spPr/>
      <dgm:t>
        <a:bodyPr/>
        <a:lstStyle/>
        <a:p>
          <a:endParaRPr lang="de-DE" cap="none" baseline="0"/>
        </a:p>
      </dgm:t>
    </dgm:pt>
    <dgm:pt modelId="{882DFD42-EC6E-4F23-8D5F-F09B8C0DA69E}">
      <dgm:prSet phldrT="[Tex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AT" sz="1800" b="1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Grundbedürfnisse</a:t>
          </a:r>
          <a:r>
            <a:rPr lang="de-AT" sz="18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des Hundes werden gedeckt:</a:t>
          </a:r>
        </a:p>
        <a:p>
          <a:pPr>
            <a:lnSpc>
              <a:spcPct val="100000"/>
            </a:lnSpc>
            <a:defRPr cap="all"/>
          </a:pPr>
          <a:r>
            <a:rPr lang="de-AT" sz="18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Schlaf- &amp; Ruhephasen</a:t>
          </a:r>
          <a:r>
            <a:rPr lang="de-AT" sz="1800" b="1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?</a:t>
          </a:r>
          <a:r>
            <a:rPr lang="de-AT" sz="18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Auslastungsebenen</a:t>
          </a:r>
          <a:r>
            <a:rPr lang="de-AT" sz="1800" b="1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?</a:t>
          </a:r>
          <a:r>
            <a:rPr lang="de-AT" sz="18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Gesunde Ernährung</a:t>
          </a:r>
          <a:r>
            <a:rPr lang="de-AT" sz="1800" b="1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?</a:t>
          </a:r>
        </a:p>
      </dgm:t>
    </dgm:pt>
    <dgm:pt modelId="{514273A3-9F00-46F1-BBAE-D0684B9442FC}" type="parTrans" cxnId="{7EAA3B9D-FA17-4D92-A2FB-ABD0C94F7342}">
      <dgm:prSet/>
      <dgm:spPr/>
      <dgm:t>
        <a:bodyPr/>
        <a:lstStyle/>
        <a:p>
          <a:endParaRPr lang="de-DE" cap="none" baseline="0"/>
        </a:p>
      </dgm:t>
    </dgm:pt>
    <dgm:pt modelId="{35CC8A0D-967B-47AF-8B9D-AF2493E3D3FF}" type="sibTrans" cxnId="{7EAA3B9D-FA17-4D92-A2FB-ABD0C94F7342}">
      <dgm:prSet phldrT="2" phldr="0"/>
      <dgm:spPr/>
      <dgm:t>
        <a:bodyPr/>
        <a:lstStyle/>
        <a:p>
          <a:endParaRPr lang="de-DE" cap="none" baseline="0"/>
        </a:p>
      </dgm:t>
    </dgm:pt>
    <dgm:pt modelId="{73813E19-A06A-4D92-8844-AA7B08F68581}">
      <dgm:prSet phldrT="[Tex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AT" sz="1800" b="1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Richtiges Equipment</a:t>
          </a:r>
          <a:r>
            <a:rPr lang="de-AT" sz="18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>
            <a:lnSpc>
              <a:spcPct val="100000"/>
            </a:lnSpc>
            <a:defRPr cap="all"/>
          </a:pPr>
          <a:r>
            <a:rPr lang="de-AT" sz="18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gut sitzendes Geschirr, Leine (3-5 Meter Leine), Leckerchen, Wasser</a:t>
          </a:r>
          <a:r>
            <a:rPr lang="de-AT" sz="1800" b="1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?</a:t>
          </a:r>
        </a:p>
        <a:p>
          <a:endParaRPr lang="de-DE" sz="1800" cap="none" baseline="0"/>
        </a:p>
      </dgm:t>
    </dgm:pt>
    <dgm:pt modelId="{0F1B1670-F743-4C41-A97A-18075805157E}" type="parTrans" cxnId="{C9C7E43F-F50A-4A23-A6F6-5F7AFDB5F454}">
      <dgm:prSet/>
      <dgm:spPr/>
      <dgm:t>
        <a:bodyPr/>
        <a:lstStyle/>
        <a:p>
          <a:endParaRPr lang="de-DE" cap="none" baseline="0"/>
        </a:p>
      </dgm:t>
    </dgm:pt>
    <dgm:pt modelId="{1777999B-F054-4BB6-B0CC-BB83380A3026}" type="sibTrans" cxnId="{C9C7E43F-F50A-4A23-A6F6-5F7AFDB5F454}">
      <dgm:prSet phldrT="3" phldr="0"/>
      <dgm:spPr/>
      <dgm:t>
        <a:bodyPr/>
        <a:lstStyle/>
        <a:p>
          <a:endParaRPr lang="de-DE" cap="none" baseline="0"/>
        </a:p>
      </dgm:t>
    </dgm:pt>
    <dgm:pt modelId="{823B6F2F-0DEA-403A-9F6C-ED7FA81F3406}">
      <dgm:prSet phldrT="[Text]"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AT" sz="1800" b="1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Erziehungs-Basics:</a:t>
          </a:r>
        </a:p>
        <a:p>
          <a:pPr>
            <a:lnSpc>
              <a:spcPct val="100000"/>
            </a:lnSpc>
            <a:defRPr cap="all"/>
          </a:pPr>
          <a:r>
            <a:rPr lang="de-AT" sz="1800" b="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Sitz, Laufen an lockerer Leine, Blick für den Namen, etc.</a:t>
          </a:r>
        </a:p>
      </dgm:t>
    </dgm:pt>
    <dgm:pt modelId="{911BA5DB-9B27-4835-B88A-469CEB3DE7BA}" type="parTrans" cxnId="{E497EF33-02DD-4C4E-940C-864D6BEBF4A4}">
      <dgm:prSet/>
      <dgm:spPr/>
      <dgm:t>
        <a:bodyPr/>
        <a:lstStyle/>
        <a:p>
          <a:endParaRPr lang="de-DE" cap="none" baseline="0"/>
        </a:p>
      </dgm:t>
    </dgm:pt>
    <dgm:pt modelId="{5A1AEBAE-4B4F-463E-8DC3-2FD462F0CB79}" type="sibTrans" cxnId="{E497EF33-02DD-4C4E-940C-864D6BEBF4A4}">
      <dgm:prSet phldrT="4" phldr="0"/>
      <dgm:spPr/>
      <dgm:t>
        <a:bodyPr/>
        <a:lstStyle/>
        <a:p>
          <a:endParaRPr lang="de-DE" cap="none" baseline="0"/>
        </a:p>
      </dgm:t>
    </dgm:pt>
    <dgm:pt modelId="{F954E11A-A686-4644-9F14-D96E7B1D5EFB}" type="pres">
      <dgm:prSet presAssocID="{9C394102-46A0-415B-A28A-DF1A2690AF72}" presName="root" presStyleCnt="0">
        <dgm:presLayoutVars>
          <dgm:dir/>
          <dgm:resizeHandles val="exact"/>
        </dgm:presLayoutVars>
      </dgm:prSet>
      <dgm:spPr/>
    </dgm:pt>
    <dgm:pt modelId="{1DCB7151-33C5-413D-89F8-C2E589B03D9F}" type="pres">
      <dgm:prSet presAssocID="{834C9F21-961B-495C-BA27-E863B004D8F4}" presName="compNode" presStyleCnt="0"/>
      <dgm:spPr/>
    </dgm:pt>
    <dgm:pt modelId="{C6E048D7-BF18-4D64-94A6-579B232BB53C}" type="pres">
      <dgm:prSet presAssocID="{834C9F21-961B-495C-BA27-E863B004D8F4}" presName="iconBgRect" presStyleLbl="bgShp" presStyleIdx="0" presStyleCnt="4"/>
      <dgm:spPr>
        <a:solidFill>
          <a:schemeClr val="accent1">
            <a:lumMod val="60000"/>
            <a:lumOff val="40000"/>
          </a:schemeClr>
        </a:solidFill>
      </dgm:spPr>
    </dgm:pt>
    <dgm:pt modelId="{76523451-42D9-4DDF-B4C3-61E662724E02}" type="pres">
      <dgm:prSet presAssocID="{834C9F21-961B-495C-BA27-E863B004D8F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g"/>
        </a:ext>
      </dgm:extLst>
    </dgm:pt>
    <dgm:pt modelId="{BC476DA0-C2A7-4F3C-8322-51F104C32617}" type="pres">
      <dgm:prSet presAssocID="{834C9F21-961B-495C-BA27-E863B004D8F4}" presName="spaceRect" presStyleCnt="0"/>
      <dgm:spPr/>
    </dgm:pt>
    <dgm:pt modelId="{A75A2D54-2AD3-4DD0-93E8-DF18C19D70F7}" type="pres">
      <dgm:prSet presAssocID="{834C9F21-961B-495C-BA27-E863B004D8F4}" presName="textRect" presStyleLbl="revTx" presStyleIdx="0" presStyleCnt="4">
        <dgm:presLayoutVars>
          <dgm:chMax val="1"/>
          <dgm:chPref val="1"/>
        </dgm:presLayoutVars>
      </dgm:prSet>
      <dgm:spPr/>
    </dgm:pt>
    <dgm:pt modelId="{46687B2B-8E1D-4304-80A2-D2BF231F20C9}" type="pres">
      <dgm:prSet presAssocID="{321CAD4A-BF02-4650-A5F5-D7CC0D17A0D4}" presName="sibTrans" presStyleCnt="0"/>
      <dgm:spPr/>
    </dgm:pt>
    <dgm:pt modelId="{7C7B99BA-084C-4EE8-8CEA-83BEF863A182}" type="pres">
      <dgm:prSet presAssocID="{882DFD42-EC6E-4F23-8D5F-F09B8C0DA69E}" presName="compNode" presStyleCnt="0"/>
      <dgm:spPr/>
    </dgm:pt>
    <dgm:pt modelId="{7C49ADB9-F8AD-4D06-B4E2-11FDD64E4F8C}" type="pres">
      <dgm:prSet presAssocID="{882DFD42-EC6E-4F23-8D5F-F09B8C0DA69E}" presName="iconBgRect" presStyleLbl="bgShp" presStyleIdx="1" presStyleCnt="4"/>
      <dgm:spPr>
        <a:solidFill>
          <a:schemeClr val="accent1">
            <a:lumMod val="60000"/>
            <a:lumOff val="40000"/>
          </a:schemeClr>
        </a:solidFill>
      </dgm:spPr>
    </dgm:pt>
    <dgm:pt modelId="{D5E44C1B-B835-4932-BD31-21ABA513049D}" type="pres">
      <dgm:prSet presAssocID="{882DFD42-EC6E-4F23-8D5F-F09B8C0DA69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undehütte"/>
        </a:ext>
      </dgm:extLst>
    </dgm:pt>
    <dgm:pt modelId="{749AF02F-D562-4D75-AAE6-03C301113BEE}" type="pres">
      <dgm:prSet presAssocID="{882DFD42-EC6E-4F23-8D5F-F09B8C0DA69E}" presName="spaceRect" presStyleCnt="0"/>
      <dgm:spPr/>
    </dgm:pt>
    <dgm:pt modelId="{E63DB41E-65A6-401D-B578-7BADCEAAF62E}" type="pres">
      <dgm:prSet presAssocID="{882DFD42-EC6E-4F23-8D5F-F09B8C0DA69E}" presName="textRect" presStyleLbl="revTx" presStyleIdx="1" presStyleCnt="4">
        <dgm:presLayoutVars>
          <dgm:chMax val="1"/>
          <dgm:chPref val="1"/>
        </dgm:presLayoutVars>
      </dgm:prSet>
      <dgm:spPr/>
    </dgm:pt>
    <dgm:pt modelId="{3FE1D469-0BE9-4611-B3F4-D61FE9D579C8}" type="pres">
      <dgm:prSet presAssocID="{35CC8A0D-967B-47AF-8B9D-AF2493E3D3FF}" presName="sibTrans" presStyleCnt="0"/>
      <dgm:spPr/>
    </dgm:pt>
    <dgm:pt modelId="{8F8DC0C3-D969-4CBD-830F-4C83450E16EB}" type="pres">
      <dgm:prSet presAssocID="{73813E19-A06A-4D92-8844-AA7B08F68581}" presName="compNode" presStyleCnt="0"/>
      <dgm:spPr/>
    </dgm:pt>
    <dgm:pt modelId="{F7C5531E-D422-4477-A2D2-A484D6F8D907}" type="pres">
      <dgm:prSet presAssocID="{73813E19-A06A-4D92-8844-AA7B08F68581}" presName="iconBgRect" presStyleLbl="bgShp" presStyleIdx="2" presStyleCnt="4"/>
      <dgm:spPr>
        <a:solidFill>
          <a:schemeClr val="accent1">
            <a:lumMod val="60000"/>
            <a:lumOff val="40000"/>
          </a:schemeClr>
        </a:solidFill>
      </dgm:spPr>
    </dgm:pt>
    <dgm:pt modelId="{78811A09-755D-4E60-9855-8C10C6BEF3C9}" type="pres">
      <dgm:prSet presAssocID="{73813E19-A06A-4D92-8844-AA7B08F6858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ormationen"/>
        </a:ext>
      </dgm:extLst>
    </dgm:pt>
    <dgm:pt modelId="{2A6C1E5A-45B2-4509-B896-20D466D69C19}" type="pres">
      <dgm:prSet presAssocID="{73813E19-A06A-4D92-8844-AA7B08F68581}" presName="spaceRect" presStyleCnt="0"/>
      <dgm:spPr/>
    </dgm:pt>
    <dgm:pt modelId="{1160525F-9096-4B3E-B6C5-2F5952AE66A3}" type="pres">
      <dgm:prSet presAssocID="{73813E19-A06A-4D92-8844-AA7B08F68581}" presName="textRect" presStyleLbl="revTx" presStyleIdx="2" presStyleCnt="4">
        <dgm:presLayoutVars>
          <dgm:chMax val="1"/>
          <dgm:chPref val="1"/>
        </dgm:presLayoutVars>
      </dgm:prSet>
      <dgm:spPr/>
    </dgm:pt>
    <dgm:pt modelId="{051CBECF-77EB-4427-B136-FBC819FE41D0}" type="pres">
      <dgm:prSet presAssocID="{1777999B-F054-4BB6-B0CC-BB83380A3026}" presName="sibTrans" presStyleCnt="0"/>
      <dgm:spPr/>
    </dgm:pt>
    <dgm:pt modelId="{247FCA6A-AAEC-41A2-AAF4-41E8C7E62910}" type="pres">
      <dgm:prSet presAssocID="{823B6F2F-0DEA-403A-9F6C-ED7FA81F3406}" presName="compNode" presStyleCnt="0"/>
      <dgm:spPr/>
    </dgm:pt>
    <dgm:pt modelId="{02D7443E-5B0F-4FE1-BA7F-C847AB7BC33D}" type="pres">
      <dgm:prSet presAssocID="{823B6F2F-0DEA-403A-9F6C-ED7FA81F3406}" presName="iconBgRect" presStyleLbl="bgShp" presStyleIdx="3" presStyleCnt="4"/>
      <dgm:spPr>
        <a:solidFill>
          <a:schemeClr val="accent1">
            <a:lumMod val="60000"/>
            <a:lumOff val="40000"/>
          </a:schemeClr>
        </a:solidFill>
      </dgm:spPr>
    </dgm:pt>
    <dgm:pt modelId="{ED92DECA-4530-4D2E-A35E-C73B7633B9F3}" type="pres">
      <dgm:prSet presAssocID="{823B6F2F-0DEA-403A-9F6C-ED7FA81F340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DD8AE1E6-3F51-43DA-950C-B7734131B1E0}" type="pres">
      <dgm:prSet presAssocID="{823B6F2F-0DEA-403A-9F6C-ED7FA81F3406}" presName="spaceRect" presStyleCnt="0"/>
      <dgm:spPr/>
    </dgm:pt>
    <dgm:pt modelId="{DDBEFE02-EEBE-46C9-87EF-12074342AFB3}" type="pres">
      <dgm:prSet presAssocID="{823B6F2F-0DEA-403A-9F6C-ED7FA81F3406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E497EF33-02DD-4C4E-940C-864D6BEBF4A4}" srcId="{9C394102-46A0-415B-A28A-DF1A2690AF72}" destId="{823B6F2F-0DEA-403A-9F6C-ED7FA81F3406}" srcOrd="3" destOrd="0" parTransId="{911BA5DB-9B27-4835-B88A-469CEB3DE7BA}" sibTransId="{5A1AEBAE-4B4F-463E-8DC3-2FD462F0CB79}"/>
    <dgm:cxn modelId="{C9C7E43F-F50A-4A23-A6F6-5F7AFDB5F454}" srcId="{9C394102-46A0-415B-A28A-DF1A2690AF72}" destId="{73813E19-A06A-4D92-8844-AA7B08F68581}" srcOrd="2" destOrd="0" parTransId="{0F1B1670-F743-4C41-A97A-18075805157E}" sibTransId="{1777999B-F054-4BB6-B0CC-BB83380A3026}"/>
    <dgm:cxn modelId="{F8B0875C-99EB-49FE-8E9C-D949DB3FF2B1}" type="presOf" srcId="{9C394102-46A0-415B-A28A-DF1A2690AF72}" destId="{F954E11A-A686-4644-9F14-D96E7B1D5EFB}" srcOrd="0" destOrd="0" presId="urn:microsoft.com/office/officeart/2018/5/layout/IconCircleLabelList"/>
    <dgm:cxn modelId="{440C0B49-AF0C-4E0F-AD5A-44BA4149E3F2}" type="presOf" srcId="{882DFD42-EC6E-4F23-8D5F-F09B8C0DA69E}" destId="{E63DB41E-65A6-401D-B578-7BADCEAAF62E}" srcOrd="0" destOrd="0" presId="urn:microsoft.com/office/officeart/2018/5/layout/IconCircleLabelList"/>
    <dgm:cxn modelId="{B8DA0F57-C21C-4BB6-9A7D-E20A7FE96FAA}" srcId="{9C394102-46A0-415B-A28A-DF1A2690AF72}" destId="{834C9F21-961B-495C-BA27-E863B004D8F4}" srcOrd="0" destOrd="0" parTransId="{3975638D-DDB4-44A5-AD49-26DBA43A4841}" sibTransId="{321CAD4A-BF02-4650-A5F5-D7CC0D17A0D4}"/>
    <dgm:cxn modelId="{7EAA3B9D-FA17-4D92-A2FB-ABD0C94F7342}" srcId="{9C394102-46A0-415B-A28A-DF1A2690AF72}" destId="{882DFD42-EC6E-4F23-8D5F-F09B8C0DA69E}" srcOrd="1" destOrd="0" parTransId="{514273A3-9F00-46F1-BBAE-D0684B9442FC}" sibTransId="{35CC8A0D-967B-47AF-8B9D-AF2493E3D3FF}"/>
    <dgm:cxn modelId="{990F6CAE-72B3-4C58-9294-43813D50EAF3}" type="presOf" srcId="{73813E19-A06A-4D92-8844-AA7B08F68581}" destId="{1160525F-9096-4B3E-B6C5-2F5952AE66A3}" srcOrd="0" destOrd="0" presId="urn:microsoft.com/office/officeart/2018/5/layout/IconCircleLabelList"/>
    <dgm:cxn modelId="{A3E761BE-D9E8-432C-ADC8-127ECDF508EB}" type="presOf" srcId="{823B6F2F-0DEA-403A-9F6C-ED7FA81F3406}" destId="{DDBEFE02-EEBE-46C9-87EF-12074342AFB3}" srcOrd="0" destOrd="0" presId="urn:microsoft.com/office/officeart/2018/5/layout/IconCircleLabelList"/>
    <dgm:cxn modelId="{702193D6-EC34-40D1-AA7E-D73AAC3CEA27}" type="presOf" srcId="{834C9F21-961B-495C-BA27-E863B004D8F4}" destId="{A75A2D54-2AD3-4DD0-93E8-DF18C19D70F7}" srcOrd="0" destOrd="0" presId="urn:microsoft.com/office/officeart/2018/5/layout/IconCircleLabelList"/>
    <dgm:cxn modelId="{611FC939-A92E-48AC-A1D8-B64C29E3DFF8}" type="presParOf" srcId="{F954E11A-A686-4644-9F14-D96E7B1D5EFB}" destId="{1DCB7151-33C5-413D-89F8-C2E589B03D9F}" srcOrd="0" destOrd="0" presId="urn:microsoft.com/office/officeart/2018/5/layout/IconCircleLabelList"/>
    <dgm:cxn modelId="{5E8BDB5F-6856-4CCC-9BFF-6FA99BFCBB15}" type="presParOf" srcId="{1DCB7151-33C5-413D-89F8-C2E589B03D9F}" destId="{C6E048D7-BF18-4D64-94A6-579B232BB53C}" srcOrd="0" destOrd="0" presId="urn:microsoft.com/office/officeart/2018/5/layout/IconCircleLabelList"/>
    <dgm:cxn modelId="{EF258577-7B67-4068-A4C4-DC75F2606BEC}" type="presParOf" srcId="{1DCB7151-33C5-413D-89F8-C2E589B03D9F}" destId="{76523451-42D9-4DDF-B4C3-61E662724E02}" srcOrd="1" destOrd="0" presId="urn:microsoft.com/office/officeart/2018/5/layout/IconCircleLabelList"/>
    <dgm:cxn modelId="{96C236E0-DA1E-4468-941C-6B8172519CC2}" type="presParOf" srcId="{1DCB7151-33C5-413D-89F8-C2E589B03D9F}" destId="{BC476DA0-C2A7-4F3C-8322-51F104C32617}" srcOrd="2" destOrd="0" presId="urn:microsoft.com/office/officeart/2018/5/layout/IconCircleLabelList"/>
    <dgm:cxn modelId="{24D4A7E1-2212-4536-846E-DABC737C5D17}" type="presParOf" srcId="{1DCB7151-33C5-413D-89F8-C2E589B03D9F}" destId="{A75A2D54-2AD3-4DD0-93E8-DF18C19D70F7}" srcOrd="3" destOrd="0" presId="urn:microsoft.com/office/officeart/2018/5/layout/IconCircleLabelList"/>
    <dgm:cxn modelId="{1B6822C8-117E-45CC-8B4B-EDA1B2C8BF5D}" type="presParOf" srcId="{F954E11A-A686-4644-9F14-D96E7B1D5EFB}" destId="{46687B2B-8E1D-4304-80A2-D2BF231F20C9}" srcOrd="1" destOrd="0" presId="urn:microsoft.com/office/officeart/2018/5/layout/IconCircleLabelList"/>
    <dgm:cxn modelId="{4FF08A2C-3720-436C-8BA7-FDCE3683E0C6}" type="presParOf" srcId="{F954E11A-A686-4644-9F14-D96E7B1D5EFB}" destId="{7C7B99BA-084C-4EE8-8CEA-83BEF863A182}" srcOrd="2" destOrd="0" presId="urn:microsoft.com/office/officeart/2018/5/layout/IconCircleLabelList"/>
    <dgm:cxn modelId="{3E9F9245-43C6-4325-ADEC-77C2A8C9CF87}" type="presParOf" srcId="{7C7B99BA-084C-4EE8-8CEA-83BEF863A182}" destId="{7C49ADB9-F8AD-4D06-B4E2-11FDD64E4F8C}" srcOrd="0" destOrd="0" presId="urn:microsoft.com/office/officeart/2018/5/layout/IconCircleLabelList"/>
    <dgm:cxn modelId="{5912A884-0B59-41D5-BF29-3CA1ED230103}" type="presParOf" srcId="{7C7B99BA-084C-4EE8-8CEA-83BEF863A182}" destId="{D5E44C1B-B835-4932-BD31-21ABA513049D}" srcOrd="1" destOrd="0" presId="urn:microsoft.com/office/officeart/2018/5/layout/IconCircleLabelList"/>
    <dgm:cxn modelId="{E3390011-D5F2-4178-8C48-AE6B5D48C7B1}" type="presParOf" srcId="{7C7B99BA-084C-4EE8-8CEA-83BEF863A182}" destId="{749AF02F-D562-4D75-AAE6-03C301113BEE}" srcOrd="2" destOrd="0" presId="urn:microsoft.com/office/officeart/2018/5/layout/IconCircleLabelList"/>
    <dgm:cxn modelId="{F2478F06-C0EC-4D41-A91E-4B1B6D108B1F}" type="presParOf" srcId="{7C7B99BA-084C-4EE8-8CEA-83BEF863A182}" destId="{E63DB41E-65A6-401D-B578-7BADCEAAF62E}" srcOrd="3" destOrd="0" presId="urn:microsoft.com/office/officeart/2018/5/layout/IconCircleLabelList"/>
    <dgm:cxn modelId="{26AB5C5D-5CDD-4AB1-860E-C1E3A11EF634}" type="presParOf" srcId="{F954E11A-A686-4644-9F14-D96E7B1D5EFB}" destId="{3FE1D469-0BE9-4611-B3F4-D61FE9D579C8}" srcOrd="3" destOrd="0" presId="urn:microsoft.com/office/officeart/2018/5/layout/IconCircleLabelList"/>
    <dgm:cxn modelId="{0E396560-D690-4989-8C58-C6586D04BF4E}" type="presParOf" srcId="{F954E11A-A686-4644-9F14-D96E7B1D5EFB}" destId="{8F8DC0C3-D969-4CBD-830F-4C83450E16EB}" srcOrd="4" destOrd="0" presId="urn:microsoft.com/office/officeart/2018/5/layout/IconCircleLabelList"/>
    <dgm:cxn modelId="{283B283F-F9C7-47BE-A8FF-A53B9EE8466D}" type="presParOf" srcId="{8F8DC0C3-D969-4CBD-830F-4C83450E16EB}" destId="{F7C5531E-D422-4477-A2D2-A484D6F8D907}" srcOrd="0" destOrd="0" presId="urn:microsoft.com/office/officeart/2018/5/layout/IconCircleLabelList"/>
    <dgm:cxn modelId="{D044CBBB-DDDA-4B81-8932-A7F3FA9278A7}" type="presParOf" srcId="{8F8DC0C3-D969-4CBD-830F-4C83450E16EB}" destId="{78811A09-755D-4E60-9855-8C10C6BEF3C9}" srcOrd="1" destOrd="0" presId="urn:microsoft.com/office/officeart/2018/5/layout/IconCircleLabelList"/>
    <dgm:cxn modelId="{FFB92176-46A5-4F83-B1B3-F409D260AE50}" type="presParOf" srcId="{8F8DC0C3-D969-4CBD-830F-4C83450E16EB}" destId="{2A6C1E5A-45B2-4509-B896-20D466D69C19}" srcOrd="2" destOrd="0" presId="urn:microsoft.com/office/officeart/2018/5/layout/IconCircleLabelList"/>
    <dgm:cxn modelId="{A9DA7F6A-4062-487D-8A51-30139AC739A1}" type="presParOf" srcId="{8F8DC0C3-D969-4CBD-830F-4C83450E16EB}" destId="{1160525F-9096-4B3E-B6C5-2F5952AE66A3}" srcOrd="3" destOrd="0" presId="urn:microsoft.com/office/officeart/2018/5/layout/IconCircleLabelList"/>
    <dgm:cxn modelId="{05D7ED4A-736A-4D61-94F2-EF98CFA9DDB2}" type="presParOf" srcId="{F954E11A-A686-4644-9F14-D96E7B1D5EFB}" destId="{051CBECF-77EB-4427-B136-FBC819FE41D0}" srcOrd="5" destOrd="0" presId="urn:microsoft.com/office/officeart/2018/5/layout/IconCircleLabelList"/>
    <dgm:cxn modelId="{2CC72B1B-ADD9-44B1-B45E-5666383DFF12}" type="presParOf" srcId="{F954E11A-A686-4644-9F14-D96E7B1D5EFB}" destId="{247FCA6A-AAEC-41A2-AAF4-41E8C7E62910}" srcOrd="6" destOrd="0" presId="urn:microsoft.com/office/officeart/2018/5/layout/IconCircleLabelList"/>
    <dgm:cxn modelId="{73B22D7D-CE15-446C-9E68-6D6D8160242D}" type="presParOf" srcId="{247FCA6A-AAEC-41A2-AAF4-41E8C7E62910}" destId="{02D7443E-5B0F-4FE1-BA7F-C847AB7BC33D}" srcOrd="0" destOrd="0" presId="urn:microsoft.com/office/officeart/2018/5/layout/IconCircleLabelList"/>
    <dgm:cxn modelId="{FB44B8A8-C231-4027-9C23-DC6B7F1DCBB1}" type="presParOf" srcId="{247FCA6A-AAEC-41A2-AAF4-41E8C7E62910}" destId="{ED92DECA-4530-4D2E-A35E-C73B7633B9F3}" srcOrd="1" destOrd="0" presId="urn:microsoft.com/office/officeart/2018/5/layout/IconCircleLabelList"/>
    <dgm:cxn modelId="{AF367A40-05BC-49F1-9B63-936074C15024}" type="presParOf" srcId="{247FCA6A-AAEC-41A2-AAF4-41E8C7E62910}" destId="{DD8AE1E6-3F51-43DA-950C-B7734131B1E0}" srcOrd="2" destOrd="0" presId="urn:microsoft.com/office/officeart/2018/5/layout/IconCircleLabelList"/>
    <dgm:cxn modelId="{BB745B5B-7085-4352-9C15-1F78C3F6CB10}" type="presParOf" srcId="{247FCA6A-AAEC-41A2-AAF4-41E8C7E62910}" destId="{DDBEFE02-EEBE-46C9-87EF-12074342AFB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5DB379-B846-4546-B0FF-095D4D36E809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de-AT"/>
        </a:p>
      </dgm:t>
    </dgm:pt>
    <dgm:pt modelId="{CBF66016-AF65-464E-BCB5-69EEB7FBBCD4}">
      <dgm:prSet phldrT="[Text]"/>
      <dgm:spPr/>
      <dgm:t>
        <a:bodyPr/>
        <a:lstStyle/>
        <a:p>
          <a:r>
            <a:rPr lang="de-AT" dirty="0"/>
            <a:t>Fight </a:t>
          </a:r>
          <a:r>
            <a:rPr lang="de-AT" dirty="0">
              <a:sym typeface="Wingdings" panose="05000000000000000000" pitchFamily="2" charset="2"/>
            </a:rPr>
            <a:t> Kämpfen</a:t>
          </a:r>
        </a:p>
      </dgm:t>
    </dgm:pt>
    <dgm:pt modelId="{3EA7B495-AEB3-4984-8C1F-28672A2F51D0}" type="parTrans" cxnId="{1BD4D95D-4E2B-492E-81EE-A0F59A9D6ADA}">
      <dgm:prSet/>
      <dgm:spPr/>
      <dgm:t>
        <a:bodyPr/>
        <a:lstStyle/>
        <a:p>
          <a:endParaRPr lang="de-AT"/>
        </a:p>
      </dgm:t>
    </dgm:pt>
    <dgm:pt modelId="{77DB16A4-622C-42CF-91E7-6BE799B7A346}" type="sibTrans" cxnId="{1BD4D95D-4E2B-492E-81EE-A0F59A9D6ADA}">
      <dgm:prSet/>
      <dgm:spPr/>
      <dgm:t>
        <a:bodyPr/>
        <a:lstStyle/>
        <a:p>
          <a:endParaRPr lang="de-AT"/>
        </a:p>
      </dgm:t>
    </dgm:pt>
    <dgm:pt modelId="{0FBB83CE-A54E-4060-9A00-0F45E92F4341}">
      <dgm:prSet phldrT="[Text]"/>
      <dgm:spPr/>
      <dgm:t>
        <a:bodyPr/>
        <a:lstStyle/>
        <a:p>
          <a:r>
            <a:rPr lang="de-AT" dirty="0"/>
            <a:t>Flight </a:t>
          </a:r>
          <a:r>
            <a:rPr lang="de-AT" dirty="0">
              <a:sym typeface="Wingdings" panose="05000000000000000000" pitchFamily="2" charset="2"/>
            </a:rPr>
            <a:t> Fliehen</a:t>
          </a:r>
          <a:endParaRPr lang="de-AT" dirty="0"/>
        </a:p>
      </dgm:t>
    </dgm:pt>
    <dgm:pt modelId="{1A7DE9B1-F5E7-46AD-8D23-1D1C38641C71}" type="parTrans" cxnId="{6038B341-7111-4427-83AA-CBC48A1A232D}">
      <dgm:prSet/>
      <dgm:spPr/>
      <dgm:t>
        <a:bodyPr/>
        <a:lstStyle/>
        <a:p>
          <a:endParaRPr lang="de-AT"/>
        </a:p>
      </dgm:t>
    </dgm:pt>
    <dgm:pt modelId="{41E90C30-9036-4424-9734-31445D52E53E}" type="sibTrans" cxnId="{6038B341-7111-4427-83AA-CBC48A1A232D}">
      <dgm:prSet/>
      <dgm:spPr/>
      <dgm:t>
        <a:bodyPr/>
        <a:lstStyle/>
        <a:p>
          <a:endParaRPr lang="de-AT"/>
        </a:p>
      </dgm:t>
    </dgm:pt>
    <dgm:pt modelId="{F0019B5D-6B65-4C65-A542-69FDEDB1E822}">
      <dgm:prSet phldrT="[Text]"/>
      <dgm:spPr/>
      <dgm:t>
        <a:bodyPr/>
        <a:lstStyle/>
        <a:p>
          <a:r>
            <a:rPr lang="de-AT" dirty="0"/>
            <a:t>Fiddle </a:t>
          </a:r>
          <a:r>
            <a:rPr lang="de-AT" dirty="0">
              <a:sym typeface="Wingdings" panose="05000000000000000000" pitchFamily="2" charset="2"/>
            </a:rPr>
            <a:t> Herumalbern</a:t>
          </a:r>
          <a:endParaRPr lang="de-AT" dirty="0"/>
        </a:p>
      </dgm:t>
    </dgm:pt>
    <dgm:pt modelId="{2EA39AA3-DB01-4C4B-BF4F-EB4A49EFA6B0}" type="parTrans" cxnId="{E85E6961-9142-4F93-B598-2E2F2CCEEF66}">
      <dgm:prSet/>
      <dgm:spPr/>
      <dgm:t>
        <a:bodyPr/>
        <a:lstStyle/>
        <a:p>
          <a:endParaRPr lang="de-AT"/>
        </a:p>
      </dgm:t>
    </dgm:pt>
    <dgm:pt modelId="{7C667F67-497C-45E8-87AC-053D4A109A6F}" type="sibTrans" cxnId="{E85E6961-9142-4F93-B598-2E2F2CCEEF66}">
      <dgm:prSet/>
      <dgm:spPr/>
      <dgm:t>
        <a:bodyPr/>
        <a:lstStyle/>
        <a:p>
          <a:endParaRPr lang="de-AT"/>
        </a:p>
      </dgm:t>
    </dgm:pt>
    <dgm:pt modelId="{172ADA43-6C17-41C5-9B3E-AFC281D9231E}">
      <dgm:prSet phldrT="[Text]"/>
      <dgm:spPr/>
      <dgm:t>
        <a:bodyPr/>
        <a:lstStyle/>
        <a:p>
          <a:r>
            <a:rPr lang="de-AT" dirty="0"/>
            <a:t>Freeze </a:t>
          </a:r>
          <a:r>
            <a:rPr lang="de-AT" dirty="0">
              <a:sym typeface="Wingdings" panose="05000000000000000000" pitchFamily="2" charset="2"/>
            </a:rPr>
            <a:t> Erstarren</a:t>
          </a:r>
          <a:endParaRPr lang="de-AT" dirty="0"/>
        </a:p>
      </dgm:t>
    </dgm:pt>
    <dgm:pt modelId="{9517C222-2B81-41E5-93DB-7C8757D6B9EE}" type="parTrans" cxnId="{6AB1F3DE-3AC0-4886-AE38-01FD7A7A07A7}">
      <dgm:prSet/>
      <dgm:spPr/>
      <dgm:t>
        <a:bodyPr/>
        <a:lstStyle/>
        <a:p>
          <a:endParaRPr lang="de-AT"/>
        </a:p>
      </dgm:t>
    </dgm:pt>
    <dgm:pt modelId="{BB28BCF6-920F-406F-9F78-9190D43997F6}" type="sibTrans" cxnId="{6AB1F3DE-3AC0-4886-AE38-01FD7A7A07A7}">
      <dgm:prSet/>
      <dgm:spPr/>
      <dgm:t>
        <a:bodyPr/>
        <a:lstStyle/>
        <a:p>
          <a:endParaRPr lang="de-AT"/>
        </a:p>
      </dgm:t>
    </dgm:pt>
    <dgm:pt modelId="{D691E77B-1C43-40F7-85E3-681C4BB4970B}" type="pres">
      <dgm:prSet presAssocID="{1B5DB379-B846-4546-B0FF-095D4D36E809}" presName="Name0" presStyleCnt="0">
        <dgm:presLayoutVars>
          <dgm:chMax val="7"/>
          <dgm:chPref val="7"/>
          <dgm:dir/>
        </dgm:presLayoutVars>
      </dgm:prSet>
      <dgm:spPr/>
    </dgm:pt>
    <dgm:pt modelId="{70F4BAEF-06B2-4B14-B73A-02546B44886C}" type="pres">
      <dgm:prSet presAssocID="{1B5DB379-B846-4546-B0FF-095D4D36E809}" presName="Name1" presStyleCnt="0"/>
      <dgm:spPr/>
    </dgm:pt>
    <dgm:pt modelId="{98283D35-839B-4334-9619-7D88C3841B77}" type="pres">
      <dgm:prSet presAssocID="{1B5DB379-B846-4546-B0FF-095D4D36E809}" presName="cycle" presStyleCnt="0"/>
      <dgm:spPr/>
    </dgm:pt>
    <dgm:pt modelId="{D18F7934-D69A-4570-9DDB-3C2F288CCA88}" type="pres">
      <dgm:prSet presAssocID="{1B5DB379-B846-4546-B0FF-095D4D36E809}" presName="srcNode" presStyleLbl="node1" presStyleIdx="0" presStyleCnt="4"/>
      <dgm:spPr/>
    </dgm:pt>
    <dgm:pt modelId="{9BDF2BB5-5EBC-4F19-B9D9-952BC382A517}" type="pres">
      <dgm:prSet presAssocID="{1B5DB379-B846-4546-B0FF-095D4D36E809}" presName="conn" presStyleLbl="parChTrans1D2" presStyleIdx="0" presStyleCnt="1"/>
      <dgm:spPr/>
    </dgm:pt>
    <dgm:pt modelId="{68E176C7-137A-49E6-831A-56DD2A79F247}" type="pres">
      <dgm:prSet presAssocID="{1B5DB379-B846-4546-B0FF-095D4D36E809}" presName="extraNode" presStyleLbl="node1" presStyleIdx="0" presStyleCnt="4"/>
      <dgm:spPr/>
    </dgm:pt>
    <dgm:pt modelId="{5AEE4AA0-ECE3-4E31-9BB1-43C12EFA6D0D}" type="pres">
      <dgm:prSet presAssocID="{1B5DB379-B846-4546-B0FF-095D4D36E809}" presName="dstNode" presStyleLbl="node1" presStyleIdx="0" presStyleCnt="4"/>
      <dgm:spPr/>
    </dgm:pt>
    <dgm:pt modelId="{4F11CF01-3C4A-4F08-806A-7EFE7AECB5E2}" type="pres">
      <dgm:prSet presAssocID="{CBF66016-AF65-464E-BCB5-69EEB7FBBCD4}" presName="text_1" presStyleLbl="node1" presStyleIdx="0" presStyleCnt="4">
        <dgm:presLayoutVars>
          <dgm:bulletEnabled val="1"/>
        </dgm:presLayoutVars>
      </dgm:prSet>
      <dgm:spPr/>
    </dgm:pt>
    <dgm:pt modelId="{9D4E4305-53CF-40BE-BACC-422A87B8D593}" type="pres">
      <dgm:prSet presAssocID="{CBF66016-AF65-464E-BCB5-69EEB7FBBCD4}" presName="accent_1" presStyleCnt="0"/>
      <dgm:spPr/>
    </dgm:pt>
    <dgm:pt modelId="{A2EAAE4D-EF96-49EB-9343-5C548F54FEFD}" type="pres">
      <dgm:prSet presAssocID="{CBF66016-AF65-464E-BCB5-69EEB7FBBCD4}" presName="accentRepeatNode" presStyleLbl="solidFgAcc1" presStyleIdx="0" presStyleCnt="4"/>
      <dgm:spPr/>
    </dgm:pt>
    <dgm:pt modelId="{DC6A9CFC-CA47-4740-A6DA-344C671E9947}" type="pres">
      <dgm:prSet presAssocID="{0FBB83CE-A54E-4060-9A00-0F45E92F4341}" presName="text_2" presStyleLbl="node1" presStyleIdx="1" presStyleCnt="4">
        <dgm:presLayoutVars>
          <dgm:bulletEnabled val="1"/>
        </dgm:presLayoutVars>
      </dgm:prSet>
      <dgm:spPr/>
    </dgm:pt>
    <dgm:pt modelId="{339BC1B5-3CA4-410F-B1F6-41156A391E7D}" type="pres">
      <dgm:prSet presAssocID="{0FBB83CE-A54E-4060-9A00-0F45E92F4341}" presName="accent_2" presStyleCnt="0"/>
      <dgm:spPr/>
    </dgm:pt>
    <dgm:pt modelId="{5240B53B-8986-4726-9EA7-800F5673968C}" type="pres">
      <dgm:prSet presAssocID="{0FBB83CE-A54E-4060-9A00-0F45E92F4341}" presName="accentRepeatNode" presStyleLbl="solidFgAcc1" presStyleIdx="1" presStyleCnt="4"/>
      <dgm:spPr/>
    </dgm:pt>
    <dgm:pt modelId="{F9B8D42C-5297-47F2-BAB4-B66D76E8E320}" type="pres">
      <dgm:prSet presAssocID="{F0019B5D-6B65-4C65-A542-69FDEDB1E822}" presName="text_3" presStyleLbl="node1" presStyleIdx="2" presStyleCnt="4">
        <dgm:presLayoutVars>
          <dgm:bulletEnabled val="1"/>
        </dgm:presLayoutVars>
      </dgm:prSet>
      <dgm:spPr/>
    </dgm:pt>
    <dgm:pt modelId="{922B90CE-54E5-4512-B6EB-B0877C9C2863}" type="pres">
      <dgm:prSet presAssocID="{F0019B5D-6B65-4C65-A542-69FDEDB1E822}" presName="accent_3" presStyleCnt="0"/>
      <dgm:spPr/>
    </dgm:pt>
    <dgm:pt modelId="{58AF2929-C843-41A8-8311-49ECE4B7447E}" type="pres">
      <dgm:prSet presAssocID="{F0019B5D-6B65-4C65-A542-69FDEDB1E822}" presName="accentRepeatNode" presStyleLbl="solidFgAcc1" presStyleIdx="2" presStyleCnt="4"/>
      <dgm:spPr/>
    </dgm:pt>
    <dgm:pt modelId="{02EBA5C0-C285-4E8D-910E-EFE7BB106AA5}" type="pres">
      <dgm:prSet presAssocID="{172ADA43-6C17-41C5-9B3E-AFC281D9231E}" presName="text_4" presStyleLbl="node1" presStyleIdx="3" presStyleCnt="4">
        <dgm:presLayoutVars>
          <dgm:bulletEnabled val="1"/>
        </dgm:presLayoutVars>
      </dgm:prSet>
      <dgm:spPr/>
    </dgm:pt>
    <dgm:pt modelId="{B64F7FB7-AFC8-4EB3-8145-EE4AC87436DE}" type="pres">
      <dgm:prSet presAssocID="{172ADA43-6C17-41C5-9B3E-AFC281D9231E}" presName="accent_4" presStyleCnt="0"/>
      <dgm:spPr/>
    </dgm:pt>
    <dgm:pt modelId="{55902302-F622-4AB5-9820-ECD47C69E2E3}" type="pres">
      <dgm:prSet presAssocID="{172ADA43-6C17-41C5-9B3E-AFC281D9231E}" presName="accentRepeatNode" presStyleLbl="solidFgAcc1" presStyleIdx="3" presStyleCnt="4"/>
      <dgm:spPr/>
    </dgm:pt>
  </dgm:ptLst>
  <dgm:cxnLst>
    <dgm:cxn modelId="{D3734D13-89E4-4858-B36B-29C272604084}" type="presOf" srcId="{1B5DB379-B846-4546-B0FF-095D4D36E809}" destId="{D691E77B-1C43-40F7-85E3-681C4BB4970B}" srcOrd="0" destOrd="0" presId="urn:microsoft.com/office/officeart/2008/layout/VerticalCurvedList"/>
    <dgm:cxn modelId="{19665A1B-E2CB-4306-8142-8C574E36D3EB}" type="presOf" srcId="{CBF66016-AF65-464E-BCB5-69EEB7FBBCD4}" destId="{4F11CF01-3C4A-4F08-806A-7EFE7AECB5E2}" srcOrd="0" destOrd="0" presId="urn:microsoft.com/office/officeart/2008/layout/VerticalCurvedList"/>
    <dgm:cxn modelId="{1BD4D95D-4E2B-492E-81EE-A0F59A9D6ADA}" srcId="{1B5DB379-B846-4546-B0FF-095D4D36E809}" destId="{CBF66016-AF65-464E-BCB5-69EEB7FBBCD4}" srcOrd="0" destOrd="0" parTransId="{3EA7B495-AEB3-4984-8C1F-28672A2F51D0}" sibTransId="{77DB16A4-622C-42CF-91E7-6BE799B7A346}"/>
    <dgm:cxn modelId="{E85E6961-9142-4F93-B598-2E2F2CCEEF66}" srcId="{1B5DB379-B846-4546-B0FF-095D4D36E809}" destId="{F0019B5D-6B65-4C65-A542-69FDEDB1E822}" srcOrd="2" destOrd="0" parTransId="{2EA39AA3-DB01-4C4B-BF4F-EB4A49EFA6B0}" sibTransId="{7C667F67-497C-45E8-87AC-053D4A109A6F}"/>
    <dgm:cxn modelId="{6038B341-7111-4427-83AA-CBC48A1A232D}" srcId="{1B5DB379-B846-4546-B0FF-095D4D36E809}" destId="{0FBB83CE-A54E-4060-9A00-0F45E92F4341}" srcOrd="1" destOrd="0" parTransId="{1A7DE9B1-F5E7-46AD-8D23-1D1C38641C71}" sibTransId="{41E90C30-9036-4424-9734-31445D52E53E}"/>
    <dgm:cxn modelId="{CC660B83-B52B-42DE-84D6-818430693694}" type="presOf" srcId="{172ADA43-6C17-41C5-9B3E-AFC281D9231E}" destId="{02EBA5C0-C285-4E8D-910E-EFE7BB106AA5}" srcOrd="0" destOrd="0" presId="urn:microsoft.com/office/officeart/2008/layout/VerticalCurvedList"/>
    <dgm:cxn modelId="{1A5209C3-4C3D-41EC-8523-052E9FDEAD40}" type="presOf" srcId="{F0019B5D-6B65-4C65-A542-69FDEDB1E822}" destId="{F9B8D42C-5297-47F2-BAB4-B66D76E8E320}" srcOrd="0" destOrd="0" presId="urn:microsoft.com/office/officeart/2008/layout/VerticalCurvedList"/>
    <dgm:cxn modelId="{B4D371D7-7F35-4A4E-A0C9-13AECDE4DC3B}" type="presOf" srcId="{77DB16A4-622C-42CF-91E7-6BE799B7A346}" destId="{9BDF2BB5-5EBC-4F19-B9D9-952BC382A517}" srcOrd="0" destOrd="0" presId="urn:microsoft.com/office/officeart/2008/layout/VerticalCurvedList"/>
    <dgm:cxn modelId="{6AB1F3DE-3AC0-4886-AE38-01FD7A7A07A7}" srcId="{1B5DB379-B846-4546-B0FF-095D4D36E809}" destId="{172ADA43-6C17-41C5-9B3E-AFC281D9231E}" srcOrd="3" destOrd="0" parTransId="{9517C222-2B81-41E5-93DB-7C8757D6B9EE}" sibTransId="{BB28BCF6-920F-406F-9F78-9190D43997F6}"/>
    <dgm:cxn modelId="{D223FEE5-096D-4E94-9617-310F8EABA603}" type="presOf" srcId="{0FBB83CE-A54E-4060-9A00-0F45E92F4341}" destId="{DC6A9CFC-CA47-4740-A6DA-344C671E9947}" srcOrd="0" destOrd="0" presId="urn:microsoft.com/office/officeart/2008/layout/VerticalCurvedList"/>
    <dgm:cxn modelId="{2A77839E-2E23-41A1-BD3A-2C1528F504AA}" type="presParOf" srcId="{D691E77B-1C43-40F7-85E3-681C4BB4970B}" destId="{70F4BAEF-06B2-4B14-B73A-02546B44886C}" srcOrd="0" destOrd="0" presId="urn:microsoft.com/office/officeart/2008/layout/VerticalCurvedList"/>
    <dgm:cxn modelId="{F6C341BC-C272-42C7-B6F9-F50C24417616}" type="presParOf" srcId="{70F4BAEF-06B2-4B14-B73A-02546B44886C}" destId="{98283D35-839B-4334-9619-7D88C3841B77}" srcOrd="0" destOrd="0" presId="urn:microsoft.com/office/officeart/2008/layout/VerticalCurvedList"/>
    <dgm:cxn modelId="{163E3F86-7B60-4947-946B-ADA854C5A404}" type="presParOf" srcId="{98283D35-839B-4334-9619-7D88C3841B77}" destId="{D18F7934-D69A-4570-9DDB-3C2F288CCA88}" srcOrd="0" destOrd="0" presId="urn:microsoft.com/office/officeart/2008/layout/VerticalCurvedList"/>
    <dgm:cxn modelId="{A23987DC-726D-4330-8538-3CC81D43304C}" type="presParOf" srcId="{98283D35-839B-4334-9619-7D88C3841B77}" destId="{9BDF2BB5-5EBC-4F19-B9D9-952BC382A517}" srcOrd="1" destOrd="0" presId="urn:microsoft.com/office/officeart/2008/layout/VerticalCurvedList"/>
    <dgm:cxn modelId="{D49097D4-EC09-4F22-BD94-36E1A68DDCD2}" type="presParOf" srcId="{98283D35-839B-4334-9619-7D88C3841B77}" destId="{68E176C7-137A-49E6-831A-56DD2A79F247}" srcOrd="2" destOrd="0" presId="urn:microsoft.com/office/officeart/2008/layout/VerticalCurvedList"/>
    <dgm:cxn modelId="{253502F2-8D76-4400-9B3C-4BB713477FF1}" type="presParOf" srcId="{98283D35-839B-4334-9619-7D88C3841B77}" destId="{5AEE4AA0-ECE3-4E31-9BB1-43C12EFA6D0D}" srcOrd="3" destOrd="0" presId="urn:microsoft.com/office/officeart/2008/layout/VerticalCurvedList"/>
    <dgm:cxn modelId="{726CD53F-A5EB-424D-A33F-C748B405AC0A}" type="presParOf" srcId="{70F4BAEF-06B2-4B14-B73A-02546B44886C}" destId="{4F11CF01-3C4A-4F08-806A-7EFE7AECB5E2}" srcOrd="1" destOrd="0" presId="urn:microsoft.com/office/officeart/2008/layout/VerticalCurvedList"/>
    <dgm:cxn modelId="{1FAD56C4-8D81-454B-AED9-A68DFC7C9C83}" type="presParOf" srcId="{70F4BAEF-06B2-4B14-B73A-02546B44886C}" destId="{9D4E4305-53CF-40BE-BACC-422A87B8D593}" srcOrd="2" destOrd="0" presId="urn:microsoft.com/office/officeart/2008/layout/VerticalCurvedList"/>
    <dgm:cxn modelId="{387690EC-C5AB-4C35-B7C3-5AD05DB974CC}" type="presParOf" srcId="{9D4E4305-53CF-40BE-BACC-422A87B8D593}" destId="{A2EAAE4D-EF96-49EB-9343-5C548F54FEFD}" srcOrd="0" destOrd="0" presId="urn:microsoft.com/office/officeart/2008/layout/VerticalCurvedList"/>
    <dgm:cxn modelId="{A973E6C4-D2D7-4485-8EE8-374797D6FD83}" type="presParOf" srcId="{70F4BAEF-06B2-4B14-B73A-02546B44886C}" destId="{DC6A9CFC-CA47-4740-A6DA-344C671E9947}" srcOrd="3" destOrd="0" presId="urn:microsoft.com/office/officeart/2008/layout/VerticalCurvedList"/>
    <dgm:cxn modelId="{9417458D-47AF-4D5A-9997-BB6FD4B57E49}" type="presParOf" srcId="{70F4BAEF-06B2-4B14-B73A-02546B44886C}" destId="{339BC1B5-3CA4-410F-B1F6-41156A391E7D}" srcOrd="4" destOrd="0" presId="urn:microsoft.com/office/officeart/2008/layout/VerticalCurvedList"/>
    <dgm:cxn modelId="{774B98D3-1E60-43CC-9D94-F0C4742C5E9D}" type="presParOf" srcId="{339BC1B5-3CA4-410F-B1F6-41156A391E7D}" destId="{5240B53B-8986-4726-9EA7-800F5673968C}" srcOrd="0" destOrd="0" presId="urn:microsoft.com/office/officeart/2008/layout/VerticalCurvedList"/>
    <dgm:cxn modelId="{BE81F787-4D81-4780-8DEF-199E4885299A}" type="presParOf" srcId="{70F4BAEF-06B2-4B14-B73A-02546B44886C}" destId="{F9B8D42C-5297-47F2-BAB4-B66D76E8E320}" srcOrd="5" destOrd="0" presId="urn:microsoft.com/office/officeart/2008/layout/VerticalCurvedList"/>
    <dgm:cxn modelId="{D9735A15-F042-408D-B57B-2268B2B34F1A}" type="presParOf" srcId="{70F4BAEF-06B2-4B14-B73A-02546B44886C}" destId="{922B90CE-54E5-4512-B6EB-B0877C9C2863}" srcOrd="6" destOrd="0" presId="urn:microsoft.com/office/officeart/2008/layout/VerticalCurvedList"/>
    <dgm:cxn modelId="{ACE404DB-2A7C-4C01-BE01-659C043F8C4E}" type="presParOf" srcId="{922B90CE-54E5-4512-B6EB-B0877C9C2863}" destId="{58AF2929-C843-41A8-8311-49ECE4B7447E}" srcOrd="0" destOrd="0" presId="urn:microsoft.com/office/officeart/2008/layout/VerticalCurvedList"/>
    <dgm:cxn modelId="{B1929FB5-8358-4130-B5C0-046187372E24}" type="presParOf" srcId="{70F4BAEF-06B2-4B14-B73A-02546B44886C}" destId="{02EBA5C0-C285-4E8D-910E-EFE7BB106AA5}" srcOrd="7" destOrd="0" presId="urn:microsoft.com/office/officeart/2008/layout/VerticalCurvedList"/>
    <dgm:cxn modelId="{D40E74EB-114A-43E4-987D-2D0AF0505735}" type="presParOf" srcId="{70F4BAEF-06B2-4B14-B73A-02546B44886C}" destId="{B64F7FB7-AFC8-4EB3-8145-EE4AC87436DE}" srcOrd="8" destOrd="0" presId="urn:microsoft.com/office/officeart/2008/layout/VerticalCurvedList"/>
    <dgm:cxn modelId="{E83D5ABA-98D1-4DE7-B0FE-B91F9FCA178B}" type="presParOf" srcId="{B64F7FB7-AFC8-4EB3-8145-EE4AC87436DE}" destId="{55902302-F622-4AB5-9820-ECD47C69E2E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0D825E-2F2C-49EE-AD52-E6A514D0600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A3A5F609-C9C9-490D-A628-330603CE0916}">
      <dgm:prSet/>
      <dgm:spPr/>
      <dgm:t>
        <a:bodyPr/>
        <a:lstStyle/>
        <a:p>
          <a:pPr>
            <a:defRPr cap="all"/>
          </a:pPr>
          <a:r>
            <a:rPr lang="de-AT"/>
            <a:t>Grün</a:t>
          </a:r>
          <a:endParaRPr lang="en-US"/>
        </a:p>
      </dgm:t>
    </dgm:pt>
    <dgm:pt modelId="{8074E7EC-9E12-4BB4-BF3B-D5C722234B4B}" type="parTrans" cxnId="{F9EB46F6-58F6-42CA-B4E8-8AB71F69093D}">
      <dgm:prSet/>
      <dgm:spPr/>
      <dgm:t>
        <a:bodyPr/>
        <a:lstStyle/>
        <a:p>
          <a:endParaRPr lang="en-US"/>
        </a:p>
      </dgm:t>
    </dgm:pt>
    <dgm:pt modelId="{68722EB3-1429-4DC1-BC01-882A3C2492B1}" type="sibTrans" cxnId="{F9EB46F6-58F6-42CA-B4E8-8AB71F69093D}">
      <dgm:prSet/>
      <dgm:spPr/>
      <dgm:t>
        <a:bodyPr/>
        <a:lstStyle/>
        <a:p>
          <a:endParaRPr lang="en-US"/>
        </a:p>
      </dgm:t>
    </dgm:pt>
    <dgm:pt modelId="{5B51A7CF-3B48-42C9-A07F-C50FCC7EF4CD}">
      <dgm:prSet/>
      <dgm:spPr/>
      <dgm:t>
        <a:bodyPr/>
        <a:lstStyle/>
        <a:p>
          <a:pPr>
            <a:defRPr cap="all"/>
          </a:pPr>
          <a:r>
            <a:rPr lang="de-AT"/>
            <a:t>Blau</a:t>
          </a:r>
          <a:endParaRPr lang="en-US"/>
        </a:p>
      </dgm:t>
    </dgm:pt>
    <dgm:pt modelId="{9043573A-CB60-4763-A681-C352967382AE}" type="parTrans" cxnId="{79DBAAD4-5F1F-4997-A01B-9A32D660041E}">
      <dgm:prSet/>
      <dgm:spPr/>
      <dgm:t>
        <a:bodyPr/>
        <a:lstStyle/>
        <a:p>
          <a:endParaRPr lang="en-US"/>
        </a:p>
      </dgm:t>
    </dgm:pt>
    <dgm:pt modelId="{CCD9FB8D-936D-4132-8BA6-8DA47B092959}" type="sibTrans" cxnId="{79DBAAD4-5F1F-4997-A01B-9A32D660041E}">
      <dgm:prSet/>
      <dgm:spPr/>
      <dgm:t>
        <a:bodyPr/>
        <a:lstStyle/>
        <a:p>
          <a:endParaRPr lang="en-US"/>
        </a:p>
      </dgm:t>
    </dgm:pt>
    <dgm:pt modelId="{9CB856BF-FFC7-44AD-ABAE-E098918F6F52}">
      <dgm:prSet/>
      <dgm:spPr/>
      <dgm:t>
        <a:bodyPr/>
        <a:lstStyle/>
        <a:p>
          <a:pPr>
            <a:defRPr cap="all"/>
          </a:pPr>
          <a:r>
            <a:rPr lang="de-AT"/>
            <a:t>Gelbt</a:t>
          </a:r>
          <a:endParaRPr lang="en-US"/>
        </a:p>
      </dgm:t>
    </dgm:pt>
    <dgm:pt modelId="{8D845BBB-86EB-4BF4-9924-EB20C6BBC495}" type="parTrans" cxnId="{C694CE22-E115-4DE2-8F4C-A45B147B7860}">
      <dgm:prSet/>
      <dgm:spPr/>
      <dgm:t>
        <a:bodyPr/>
        <a:lstStyle/>
        <a:p>
          <a:endParaRPr lang="en-US"/>
        </a:p>
      </dgm:t>
    </dgm:pt>
    <dgm:pt modelId="{C4E1AF29-C818-41D4-93EB-9474C8E72474}" type="sibTrans" cxnId="{C694CE22-E115-4DE2-8F4C-A45B147B7860}">
      <dgm:prSet/>
      <dgm:spPr/>
      <dgm:t>
        <a:bodyPr/>
        <a:lstStyle/>
        <a:p>
          <a:endParaRPr lang="en-US"/>
        </a:p>
      </dgm:t>
    </dgm:pt>
    <dgm:pt modelId="{A02918DE-DBD0-45DD-96D2-3BA68CC7A565}">
      <dgm:prSet/>
      <dgm:spPr/>
      <dgm:t>
        <a:bodyPr/>
        <a:lstStyle/>
        <a:p>
          <a:pPr>
            <a:defRPr cap="all"/>
          </a:pPr>
          <a:r>
            <a:rPr lang="de-AT"/>
            <a:t>Orange</a:t>
          </a:r>
          <a:endParaRPr lang="en-US"/>
        </a:p>
      </dgm:t>
    </dgm:pt>
    <dgm:pt modelId="{C673A327-26B6-412A-8717-6DEBB572D2CD}" type="parTrans" cxnId="{502A6969-D612-45F1-8C9A-EBAA7A6B15D1}">
      <dgm:prSet/>
      <dgm:spPr/>
      <dgm:t>
        <a:bodyPr/>
        <a:lstStyle/>
        <a:p>
          <a:endParaRPr lang="en-US"/>
        </a:p>
      </dgm:t>
    </dgm:pt>
    <dgm:pt modelId="{178589D2-072F-4FFC-9034-B13570907C5C}" type="sibTrans" cxnId="{502A6969-D612-45F1-8C9A-EBAA7A6B15D1}">
      <dgm:prSet/>
      <dgm:spPr/>
      <dgm:t>
        <a:bodyPr/>
        <a:lstStyle/>
        <a:p>
          <a:endParaRPr lang="en-US"/>
        </a:p>
      </dgm:t>
    </dgm:pt>
    <dgm:pt modelId="{E0937206-5D0C-46BC-AA2E-7CF58AABD8B0}">
      <dgm:prSet/>
      <dgm:spPr/>
      <dgm:t>
        <a:bodyPr/>
        <a:lstStyle/>
        <a:p>
          <a:pPr>
            <a:defRPr cap="all"/>
          </a:pPr>
          <a:r>
            <a:rPr lang="de-AT"/>
            <a:t>Rot</a:t>
          </a:r>
          <a:endParaRPr lang="en-US"/>
        </a:p>
      </dgm:t>
    </dgm:pt>
    <dgm:pt modelId="{4DFDF189-773C-439B-BD39-4525AF42C8E1}" type="parTrans" cxnId="{656471F9-3D17-4019-807C-23D7495E3EAA}">
      <dgm:prSet/>
      <dgm:spPr/>
      <dgm:t>
        <a:bodyPr/>
        <a:lstStyle/>
        <a:p>
          <a:endParaRPr lang="en-US"/>
        </a:p>
      </dgm:t>
    </dgm:pt>
    <dgm:pt modelId="{592160D1-DD09-4081-9C06-B78D5925C87F}" type="sibTrans" cxnId="{656471F9-3D17-4019-807C-23D7495E3EAA}">
      <dgm:prSet/>
      <dgm:spPr/>
      <dgm:t>
        <a:bodyPr/>
        <a:lstStyle/>
        <a:p>
          <a:endParaRPr lang="en-US"/>
        </a:p>
      </dgm:t>
    </dgm:pt>
    <dgm:pt modelId="{C881C424-E0B5-48B9-B79C-AB53FD7FA413}" type="pres">
      <dgm:prSet presAssocID="{4E0D825E-2F2C-49EE-AD52-E6A514D06008}" presName="root" presStyleCnt="0">
        <dgm:presLayoutVars>
          <dgm:dir/>
          <dgm:resizeHandles val="exact"/>
        </dgm:presLayoutVars>
      </dgm:prSet>
      <dgm:spPr/>
    </dgm:pt>
    <dgm:pt modelId="{55C6F855-7A64-4AC9-8486-64EF86947BF2}" type="pres">
      <dgm:prSet presAssocID="{A3A5F609-C9C9-490D-A628-330603CE0916}" presName="compNode" presStyleCnt="0"/>
      <dgm:spPr/>
    </dgm:pt>
    <dgm:pt modelId="{3BE9D11F-9FA5-4191-9E5C-0A7B48585EBC}" type="pres">
      <dgm:prSet presAssocID="{A3A5F609-C9C9-490D-A628-330603CE0916}" presName="iconBgRect" presStyleLbl="bgShp" presStyleIdx="0" presStyleCnt="5"/>
      <dgm:spPr>
        <a:solidFill>
          <a:srgbClr val="92D050"/>
        </a:solidFill>
      </dgm:spPr>
    </dgm:pt>
    <dgm:pt modelId="{5FC7840C-2321-41CB-ADBD-B1E7839D348E}" type="pres">
      <dgm:prSet presAssocID="{A3A5F609-C9C9-490D-A628-330603CE0916}" presName="iconRect" presStyleLbl="node1" presStyleIdx="0" presStyleCnt="5"/>
      <dgm:spPr>
        <a:solidFill>
          <a:srgbClr val="92D050"/>
        </a:solidFill>
        <a:ln>
          <a:noFill/>
        </a:ln>
      </dgm:spPr>
    </dgm:pt>
    <dgm:pt modelId="{041C4548-A6B5-46A3-B427-65FC2921D35B}" type="pres">
      <dgm:prSet presAssocID="{A3A5F609-C9C9-490D-A628-330603CE0916}" presName="spaceRect" presStyleCnt="0"/>
      <dgm:spPr/>
    </dgm:pt>
    <dgm:pt modelId="{F8330C3C-2C52-4C73-BB3B-3F771BC2A06D}" type="pres">
      <dgm:prSet presAssocID="{A3A5F609-C9C9-490D-A628-330603CE0916}" presName="textRect" presStyleLbl="revTx" presStyleIdx="0" presStyleCnt="5">
        <dgm:presLayoutVars>
          <dgm:chMax val="1"/>
          <dgm:chPref val="1"/>
        </dgm:presLayoutVars>
      </dgm:prSet>
      <dgm:spPr/>
    </dgm:pt>
    <dgm:pt modelId="{35C54224-C078-4476-925C-CEC8C4CDEECD}" type="pres">
      <dgm:prSet presAssocID="{68722EB3-1429-4DC1-BC01-882A3C2492B1}" presName="sibTrans" presStyleCnt="0"/>
      <dgm:spPr/>
    </dgm:pt>
    <dgm:pt modelId="{BE6C7043-FF30-42FA-94D2-E7160166FDE5}" type="pres">
      <dgm:prSet presAssocID="{5B51A7CF-3B48-42C9-A07F-C50FCC7EF4CD}" presName="compNode" presStyleCnt="0"/>
      <dgm:spPr/>
    </dgm:pt>
    <dgm:pt modelId="{6A44FDF0-C7E1-43E0-A09F-0FD6DCAD9CC5}" type="pres">
      <dgm:prSet presAssocID="{5B51A7CF-3B48-42C9-A07F-C50FCC7EF4CD}" presName="iconBgRect" presStyleLbl="bgShp" presStyleIdx="1" presStyleCnt="5"/>
      <dgm:spPr>
        <a:solidFill>
          <a:srgbClr val="0070C0"/>
        </a:solidFill>
      </dgm:spPr>
    </dgm:pt>
    <dgm:pt modelId="{49047EA6-8611-4062-8A37-EE4336DF9BB9}" type="pres">
      <dgm:prSet presAssocID="{5B51A7CF-3B48-42C9-A07F-C50FCC7EF4CD}" presName="iconRect" presStyleLbl="node1" presStyleIdx="1" presStyleCnt="5"/>
      <dgm:spPr>
        <a:solidFill>
          <a:srgbClr val="0070C0"/>
        </a:solidFill>
        <a:ln>
          <a:noFill/>
        </a:ln>
      </dgm:spPr>
    </dgm:pt>
    <dgm:pt modelId="{07C8B9FE-0EDE-406A-950F-B0BAF6737E79}" type="pres">
      <dgm:prSet presAssocID="{5B51A7CF-3B48-42C9-A07F-C50FCC7EF4CD}" presName="spaceRect" presStyleCnt="0"/>
      <dgm:spPr/>
    </dgm:pt>
    <dgm:pt modelId="{AA6FA246-92F3-49EF-8CDF-08E36D603DAB}" type="pres">
      <dgm:prSet presAssocID="{5B51A7CF-3B48-42C9-A07F-C50FCC7EF4CD}" presName="textRect" presStyleLbl="revTx" presStyleIdx="1" presStyleCnt="5">
        <dgm:presLayoutVars>
          <dgm:chMax val="1"/>
          <dgm:chPref val="1"/>
        </dgm:presLayoutVars>
      </dgm:prSet>
      <dgm:spPr/>
    </dgm:pt>
    <dgm:pt modelId="{A24DBF81-FEBB-4955-A8AE-439104817B43}" type="pres">
      <dgm:prSet presAssocID="{CCD9FB8D-936D-4132-8BA6-8DA47B092959}" presName="sibTrans" presStyleCnt="0"/>
      <dgm:spPr/>
    </dgm:pt>
    <dgm:pt modelId="{074FD607-A528-4F97-B0BF-B99C7D45C5A2}" type="pres">
      <dgm:prSet presAssocID="{9CB856BF-FFC7-44AD-ABAE-E098918F6F52}" presName="compNode" presStyleCnt="0"/>
      <dgm:spPr/>
    </dgm:pt>
    <dgm:pt modelId="{B17EFA31-6223-4DA2-9005-22E710494069}" type="pres">
      <dgm:prSet presAssocID="{9CB856BF-FFC7-44AD-ABAE-E098918F6F52}" presName="iconBgRect" presStyleLbl="bgShp" presStyleIdx="2" presStyleCnt="5"/>
      <dgm:spPr>
        <a:solidFill>
          <a:srgbClr val="FFFF00"/>
        </a:solidFill>
      </dgm:spPr>
    </dgm:pt>
    <dgm:pt modelId="{C6D17D25-E462-42F2-995D-1C9D39894DB6}" type="pres">
      <dgm:prSet presAssocID="{9CB856BF-FFC7-44AD-ABAE-E098918F6F52}" presName="iconRect" presStyleLbl="node1" presStyleIdx="2" presStyleCnt="5"/>
      <dgm:spPr>
        <a:solidFill>
          <a:srgbClr val="FFFF00"/>
        </a:solidFill>
        <a:ln>
          <a:noFill/>
        </a:ln>
      </dgm:spPr>
    </dgm:pt>
    <dgm:pt modelId="{1F8E2351-1405-4726-A96A-CCBF6EC357FE}" type="pres">
      <dgm:prSet presAssocID="{9CB856BF-FFC7-44AD-ABAE-E098918F6F52}" presName="spaceRect" presStyleCnt="0"/>
      <dgm:spPr/>
    </dgm:pt>
    <dgm:pt modelId="{DAB159EB-7D04-4488-810E-FA76701BDF32}" type="pres">
      <dgm:prSet presAssocID="{9CB856BF-FFC7-44AD-ABAE-E098918F6F52}" presName="textRect" presStyleLbl="revTx" presStyleIdx="2" presStyleCnt="5">
        <dgm:presLayoutVars>
          <dgm:chMax val="1"/>
          <dgm:chPref val="1"/>
        </dgm:presLayoutVars>
      </dgm:prSet>
      <dgm:spPr/>
    </dgm:pt>
    <dgm:pt modelId="{D4436580-70DB-48E5-806B-FF627C1D1F14}" type="pres">
      <dgm:prSet presAssocID="{C4E1AF29-C818-41D4-93EB-9474C8E72474}" presName="sibTrans" presStyleCnt="0"/>
      <dgm:spPr/>
    </dgm:pt>
    <dgm:pt modelId="{59AEEF1F-8C82-4BFB-BD6D-EFECC195A148}" type="pres">
      <dgm:prSet presAssocID="{A02918DE-DBD0-45DD-96D2-3BA68CC7A565}" presName="compNode" presStyleCnt="0"/>
      <dgm:spPr/>
    </dgm:pt>
    <dgm:pt modelId="{6F494C0E-68BD-46FD-8CE6-F0AE46F559BC}" type="pres">
      <dgm:prSet presAssocID="{A02918DE-DBD0-45DD-96D2-3BA68CC7A565}" presName="iconBgRect" presStyleLbl="bgShp" presStyleIdx="3" presStyleCnt="5"/>
      <dgm:spPr>
        <a:solidFill>
          <a:schemeClr val="accent2"/>
        </a:solidFill>
      </dgm:spPr>
    </dgm:pt>
    <dgm:pt modelId="{EA05EB3B-AE54-4EDA-87BB-6F7C85783CA2}" type="pres">
      <dgm:prSet presAssocID="{A02918DE-DBD0-45DD-96D2-3BA68CC7A565}" presName="iconRect" presStyleLbl="node1" presStyleIdx="3" presStyleCnt="5"/>
      <dgm:spPr>
        <a:solidFill>
          <a:schemeClr val="accent2"/>
        </a:solidFill>
        <a:ln>
          <a:noFill/>
        </a:ln>
      </dgm:spPr>
    </dgm:pt>
    <dgm:pt modelId="{9A1F41BF-5589-4E49-815B-88102ECF2655}" type="pres">
      <dgm:prSet presAssocID="{A02918DE-DBD0-45DD-96D2-3BA68CC7A565}" presName="spaceRect" presStyleCnt="0"/>
      <dgm:spPr/>
    </dgm:pt>
    <dgm:pt modelId="{E64F0F21-0130-4BB2-925B-503EBB8E7E8B}" type="pres">
      <dgm:prSet presAssocID="{A02918DE-DBD0-45DD-96D2-3BA68CC7A565}" presName="textRect" presStyleLbl="revTx" presStyleIdx="3" presStyleCnt="5">
        <dgm:presLayoutVars>
          <dgm:chMax val="1"/>
          <dgm:chPref val="1"/>
        </dgm:presLayoutVars>
      </dgm:prSet>
      <dgm:spPr/>
    </dgm:pt>
    <dgm:pt modelId="{F9D995F0-2B39-42FF-B585-D1DFB0BB942A}" type="pres">
      <dgm:prSet presAssocID="{178589D2-072F-4FFC-9034-B13570907C5C}" presName="sibTrans" presStyleCnt="0"/>
      <dgm:spPr/>
    </dgm:pt>
    <dgm:pt modelId="{9577F165-535F-419F-8F8F-3BB5F58EA3EE}" type="pres">
      <dgm:prSet presAssocID="{E0937206-5D0C-46BC-AA2E-7CF58AABD8B0}" presName="compNode" presStyleCnt="0"/>
      <dgm:spPr/>
    </dgm:pt>
    <dgm:pt modelId="{B2CB389E-5D5D-49D0-BDB7-3DAFDC46B827}" type="pres">
      <dgm:prSet presAssocID="{E0937206-5D0C-46BC-AA2E-7CF58AABD8B0}" presName="iconBgRect" presStyleLbl="bgShp" presStyleIdx="4" presStyleCnt="5"/>
      <dgm:spPr>
        <a:solidFill>
          <a:schemeClr val="accent5"/>
        </a:solidFill>
      </dgm:spPr>
    </dgm:pt>
    <dgm:pt modelId="{046E951A-F036-4BC9-9F03-D546B6FA2C1C}" type="pres">
      <dgm:prSet presAssocID="{E0937206-5D0C-46BC-AA2E-7CF58AABD8B0}" presName="iconRect" presStyleLbl="node1" presStyleIdx="4" presStyleCnt="5"/>
      <dgm:spPr>
        <a:solidFill>
          <a:schemeClr val="accent5"/>
        </a:solidFill>
        <a:ln>
          <a:noFill/>
        </a:ln>
      </dgm:spPr>
    </dgm:pt>
    <dgm:pt modelId="{DD9C7E38-4B36-4C09-86E6-F0A4D7483A48}" type="pres">
      <dgm:prSet presAssocID="{E0937206-5D0C-46BC-AA2E-7CF58AABD8B0}" presName="spaceRect" presStyleCnt="0"/>
      <dgm:spPr/>
    </dgm:pt>
    <dgm:pt modelId="{42925E86-930F-4DDE-8EA9-1DA13A808B3B}" type="pres">
      <dgm:prSet presAssocID="{E0937206-5D0C-46BC-AA2E-7CF58AABD8B0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C694CE22-E115-4DE2-8F4C-A45B147B7860}" srcId="{4E0D825E-2F2C-49EE-AD52-E6A514D06008}" destId="{9CB856BF-FFC7-44AD-ABAE-E098918F6F52}" srcOrd="2" destOrd="0" parTransId="{8D845BBB-86EB-4BF4-9924-EB20C6BBC495}" sibTransId="{C4E1AF29-C818-41D4-93EB-9474C8E72474}"/>
    <dgm:cxn modelId="{8480642E-C86D-469C-B025-E3A81D762A31}" type="presOf" srcId="{A3A5F609-C9C9-490D-A628-330603CE0916}" destId="{F8330C3C-2C52-4C73-BB3B-3F771BC2A06D}" srcOrd="0" destOrd="0" presId="urn:microsoft.com/office/officeart/2018/5/layout/IconCircleLabelList"/>
    <dgm:cxn modelId="{EFE5693B-C2FB-466E-8FCB-8479F02ED1F1}" type="presOf" srcId="{5B51A7CF-3B48-42C9-A07F-C50FCC7EF4CD}" destId="{AA6FA246-92F3-49EF-8CDF-08E36D603DAB}" srcOrd="0" destOrd="0" presId="urn:microsoft.com/office/officeart/2018/5/layout/IconCircleLabelList"/>
    <dgm:cxn modelId="{502A6969-D612-45F1-8C9A-EBAA7A6B15D1}" srcId="{4E0D825E-2F2C-49EE-AD52-E6A514D06008}" destId="{A02918DE-DBD0-45DD-96D2-3BA68CC7A565}" srcOrd="3" destOrd="0" parTransId="{C673A327-26B6-412A-8717-6DEBB572D2CD}" sibTransId="{178589D2-072F-4FFC-9034-B13570907C5C}"/>
    <dgm:cxn modelId="{C1D46AA0-29E3-4D9A-ADEB-2DC4BDC8D937}" type="presOf" srcId="{A02918DE-DBD0-45DD-96D2-3BA68CC7A565}" destId="{E64F0F21-0130-4BB2-925B-503EBB8E7E8B}" srcOrd="0" destOrd="0" presId="urn:microsoft.com/office/officeart/2018/5/layout/IconCircleLabelList"/>
    <dgm:cxn modelId="{DBDCD5C2-EE8C-4671-B466-AB0075B3BD9B}" type="presOf" srcId="{9CB856BF-FFC7-44AD-ABAE-E098918F6F52}" destId="{DAB159EB-7D04-4488-810E-FA76701BDF32}" srcOrd="0" destOrd="0" presId="urn:microsoft.com/office/officeart/2018/5/layout/IconCircleLabelList"/>
    <dgm:cxn modelId="{97A698D1-3ABC-459D-BE29-BAE8CA75B673}" type="presOf" srcId="{E0937206-5D0C-46BC-AA2E-7CF58AABD8B0}" destId="{42925E86-930F-4DDE-8EA9-1DA13A808B3B}" srcOrd="0" destOrd="0" presId="urn:microsoft.com/office/officeart/2018/5/layout/IconCircleLabelList"/>
    <dgm:cxn modelId="{79DBAAD4-5F1F-4997-A01B-9A32D660041E}" srcId="{4E0D825E-2F2C-49EE-AD52-E6A514D06008}" destId="{5B51A7CF-3B48-42C9-A07F-C50FCC7EF4CD}" srcOrd="1" destOrd="0" parTransId="{9043573A-CB60-4763-A681-C352967382AE}" sibTransId="{CCD9FB8D-936D-4132-8BA6-8DA47B092959}"/>
    <dgm:cxn modelId="{F9EB46F6-58F6-42CA-B4E8-8AB71F69093D}" srcId="{4E0D825E-2F2C-49EE-AD52-E6A514D06008}" destId="{A3A5F609-C9C9-490D-A628-330603CE0916}" srcOrd="0" destOrd="0" parTransId="{8074E7EC-9E12-4BB4-BF3B-D5C722234B4B}" sibTransId="{68722EB3-1429-4DC1-BC01-882A3C2492B1}"/>
    <dgm:cxn modelId="{656471F9-3D17-4019-807C-23D7495E3EAA}" srcId="{4E0D825E-2F2C-49EE-AD52-E6A514D06008}" destId="{E0937206-5D0C-46BC-AA2E-7CF58AABD8B0}" srcOrd="4" destOrd="0" parTransId="{4DFDF189-773C-439B-BD39-4525AF42C8E1}" sibTransId="{592160D1-DD09-4081-9C06-B78D5925C87F}"/>
    <dgm:cxn modelId="{117AECFA-C42B-457E-BFDA-BEE1AC00922C}" type="presOf" srcId="{4E0D825E-2F2C-49EE-AD52-E6A514D06008}" destId="{C881C424-E0B5-48B9-B79C-AB53FD7FA413}" srcOrd="0" destOrd="0" presId="urn:microsoft.com/office/officeart/2018/5/layout/IconCircleLabelList"/>
    <dgm:cxn modelId="{6B3F095C-9BB6-410E-A08A-A817CF29E16D}" type="presParOf" srcId="{C881C424-E0B5-48B9-B79C-AB53FD7FA413}" destId="{55C6F855-7A64-4AC9-8486-64EF86947BF2}" srcOrd="0" destOrd="0" presId="urn:microsoft.com/office/officeart/2018/5/layout/IconCircleLabelList"/>
    <dgm:cxn modelId="{83A02BE2-1804-472A-96AF-6B163E63BD67}" type="presParOf" srcId="{55C6F855-7A64-4AC9-8486-64EF86947BF2}" destId="{3BE9D11F-9FA5-4191-9E5C-0A7B48585EBC}" srcOrd="0" destOrd="0" presId="urn:microsoft.com/office/officeart/2018/5/layout/IconCircleLabelList"/>
    <dgm:cxn modelId="{64409E3C-7CA2-4F2D-9965-F231A0F44058}" type="presParOf" srcId="{55C6F855-7A64-4AC9-8486-64EF86947BF2}" destId="{5FC7840C-2321-41CB-ADBD-B1E7839D348E}" srcOrd="1" destOrd="0" presId="urn:microsoft.com/office/officeart/2018/5/layout/IconCircleLabelList"/>
    <dgm:cxn modelId="{C45E4670-E17F-4102-AE23-4CC0EEBE299A}" type="presParOf" srcId="{55C6F855-7A64-4AC9-8486-64EF86947BF2}" destId="{041C4548-A6B5-46A3-B427-65FC2921D35B}" srcOrd="2" destOrd="0" presId="urn:microsoft.com/office/officeart/2018/5/layout/IconCircleLabelList"/>
    <dgm:cxn modelId="{0B9FAFD0-1CBB-4C21-9533-7D3513D7DF48}" type="presParOf" srcId="{55C6F855-7A64-4AC9-8486-64EF86947BF2}" destId="{F8330C3C-2C52-4C73-BB3B-3F771BC2A06D}" srcOrd="3" destOrd="0" presId="urn:microsoft.com/office/officeart/2018/5/layout/IconCircleLabelList"/>
    <dgm:cxn modelId="{6097127A-560D-463B-A370-BF738806113A}" type="presParOf" srcId="{C881C424-E0B5-48B9-B79C-AB53FD7FA413}" destId="{35C54224-C078-4476-925C-CEC8C4CDEECD}" srcOrd="1" destOrd="0" presId="urn:microsoft.com/office/officeart/2018/5/layout/IconCircleLabelList"/>
    <dgm:cxn modelId="{57FD1A68-AEC2-4687-840E-F33904AD3CAC}" type="presParOf" srcId="{C881C424-E0B5-48B9-B79C-AB53FD7FA413}" destId="{BE6C7043-FF30-42FA-94D2-E7160166FDE5}" srcOrd="2" destOrd="0" presId="urn:microsoft.com/office/officeart/2018/5/layout/IconCircleLabelList"/>
    <dgm:cxn modelId="{E4344ADF-9E08-4671-B0DB-27D7DBA5200F}" type="presParOf" srcId="{BE6C7043-FF30-42FA-94D2-E7160166FDE5}" destId="{6A44FDF0-C7E1-43E0-A09F-0FD6DCAD9CC5}" srcOrd="0" destOrd="0" presId="urn:microsoft.com/office/officeart/2018/5/layout/IconCircleLabelList"/>
    <dgm:cxn modelId="{C883A85B-0B69-4AAB-86D5-3E362B780D35}" type="presParOf" srcId="{BE6C7043-FF30-42FA-94D2-E7160166FDE5}" destId="{49047EA6-8611-4062-8A37-EE4336DF9BB9}" srcOrd="1" destOrd="0" presId="urn:microsoft.com/office/officeart/2018/5/layout/IconCircleLabelList"/>
    <dgm:cxn modelId="{939AA393-77DF-47DF-9403-5EE8F1BCBBD6}" type="presParOf" srcId="{BE6C7043-FF30-42FA-94D2-E7160166FDE5}" destId="{07C8B9FE-0EDE-406A-950F-B0BAF6737E79}" srcOrd="2" destOrd="0" presId="urn:microsoft.com/office/officeart/2018/5/layout/IconCircleLabelList"/>
    <dgm:cxn modelId="{F35C634D-3345-43EC-A93C-ABD6A4E0E3AF}" type="presParOf" srcId="{BE6C7043-FF30-42FA-94D2-E7160166FDE5}" destId="{AA6FA246-92F3-49EF-8CDF-08E36D603DAB}" srcOrd="3" destOrd="0" presId="urn:microsoft.com/office/officeart/2018/5/layout/IconCircleLabelList"/>
    <dgm:cxn modelId="{C3BC50EA-0EC9-4611-8807-0D543D5BA8BF}" type="presParOf" srcId="{C881C424-E0B5-48B9-B79C-AB53FD7FA413}" destId="{A24DBF81-FEBB-4955-A8AE-439104817B43}" srcOrd="3" destOrd="0" presId="urn:microsoft.com/office/officeart/2018/5/layout/IconCircleLabelList"/>
    <dgm:cxn modelId="{0E8553D4-2114-4E51-BFD9-91D42768DD52}" type="presParOf" srcId="{C881C424-E0B5-48B9-B79C-AB53FD7FA413}" destId="{074FD607-A528-4F97-B0BF-B99C7D45C5A2}" srcOrd="4" destOrd="0" presId="urn:microsoft.com/office/officeart/2018/5/layout/IconCircleLabelList"/>
    <dgm:cxn modelId="{A27519B3-86E5-4783-B7A2-6CCC87DCBBAD}" type="presParOf" srcId="{074FD607-A528-4F97-B0BF-B99C7D45C5A2}" destId="{B17EFA31-6223-4DA2-9005-22E710494069}" srcOrd="0" destOrd="0" presId="urn:microsoft.com/office/officeart/2018/5/layout/IconCircleLabelList"/>
    <dgm:cxn modelId="{19339D7B-5D23-46F4-80B6-5E3ED9637BBC}" type="presParOf" srcId="{074FD607-A528-4F97-B0BF-B99C7D45C5A2}" destId="{C6D17D25-E462-42F2-995D-1C9D39894DB6}" srcOrd="1" destOrd="0" presId="urn:microsoft.com/office/officeart/2018/5/layout/IconCircleLabelList"/>
    <dgm:cxn modelId="{EDAEFBC4-F5C3-4D08-8326-91F0995DCF9D}" type="presParOf" srcId="{074FD607-A528-4F97-B0BF-B99C7D45C5A2}" destId="{1F8E2351-1405-4726-A96A-CCBF6EC357FE}" srcOrd="2" destOrd="0" presId="urn:microsoft.com/office/officeart/2018/5/layout/IconCircleLabelList"/>
    <dgm:cxn modelId="{2A525E99-5EE7-494C-8703-464FE63D1B31}" type="presParOf" srcId="{074FD607-A528-4F97-B0BF-B99C7D45C5A2}" destId="{DAB159EB-7D04-4488-810E-FA76701BDF32}" srcOrd="3" destOrd="0" presId="urn:microsoft.com/office/officeart/2018/5/layout/IconCircleLabelList"/>
    <dgm:cxn modelId="{927FCFB4-D811-447C-9EF0-2FCE479DE923}" type="presParOf" srcId="{C881C424-E0B5-48B9-B79C-AB53FD7FA413}" destId="{D4436580-70DB-48E5-806B-FF627C1D1F14}" srcOrd="5" destOrd="0" presId="urn:microsoft.com/office/officeart/2018/5/layout/IconCircleLabelList"/>
    <dgm:cxn modelId="{EE8544B9-53C6-4610-AF20-D886D2BA338F}" type="presParOf" srcId="{C881C424-E0B5-48B9-B79C-AB53FD7FA413}" destId="{59AEEF1F-8C82-4BFB-BD6D-EFECC195A148}" srcOrd="6" destOrd="0" presId="urn:microsoft.com/office/officeart/2018/5/layout/IconCircleLabelList"/>
    <dgm:cxn modelId="{4DF1D459-E907-4362-8E51-4687992E5B41}" type="presParOf" srcId="{59AEEF1F-8C82-4BFB-BD6D-EFECC195A148}" destId="{6F494C0E-68BD-46FD-8CE6-F0AE46F559BC}" srcOrd="0" destOrd="0" presId="urn:microsoft.com/office/officeart/2018/5/layout/IconCircleLabelList"/>
    <dgm:cxn modelId="{969D8339-0421-4904-8ABE-C46C66C99CB6}" type="presParOf" srcId="{59AEEF1F-8C82-4BFB-BD6D-EFECC195A148}" destId="{EA05EB3B-AE54-4EDA-87BB-6F7C85783CA2}" srcOrd="1" destOrd="0" presId="urn:microsoft.com/office/officeart/2018/5/layout/IconCircleLabelList"/>
    <dgm:cxn modelId="{AA6A2648-BAF5-450D-87ED-38E6F1166303}" type="presParOf" srcId="{59AEEF1F-8C82-4BFB-BD6D-EFECC195A148}" destId="{9A1F41BF-5589-4E49-815B-88102ECF2655}" srcOrd="2" destOrd="0" presId="urn:microsoft.com/office/officeart/2018/5/layout/IconCircleLabelList"/>
    <dgm:cxn modelId="{A4579AE8-AFEF-4138-B989-C238D743CE27}" type="presParOf" srcId="{59AEEF1F-8C82-4BFB-BD6D-EFECC195A148}" destId="{E64F0F21-0130-4BB2-925B-503EBB8E7E8B}" srcOrd="3" destOrd="0" presId="urn:microsoft.com/office/officeart/2018/5/layout/IconCircleLabelList"/>
    <dgm:cxn modelId="{89241B7A-1006-4990-9FA2-0A6179CB883F}" type="presParOf" srcId="{C881C424-E0B5-48B9-B79C-AB53FD7FA413}" destId="{F9D995F0-2B39-42FF-B585-D1DFB0BB942A}" srcOrd="7" destOrd="0" presId="urn:microsoft.com/office/officeart/2018/5/layout/IconCircleLabelList"/>
    <dgm:cxn modelId="{1B7758F6-892E-4728-81E8-162CDD2D7F64}" type="presParOf" srcId="{C881C424-E0B5-48B9-B79C-AB53FD7FA413}" destId="{9577F165-535F-419F-8F8F-3BB5F58EA3EE}" srcOrd="8" destOrd="0" presId="urn:microsoft.com/office/officeart/2018/5/layout/IconCircleLabelList"/>
    <dgm:cxn modelId="{14D662CC-C6FF-4F62-ACE6-01B75CC5D2D0}" type="presParOf" srcId="{9577F165-535F-419F-8F8F-3BB5F58EA3EE}" destId="{B2CB389E-5D5D-49D0-BDB7-3DAFDC46B827}" srcOrd="0" destOrd="0" presId="urn:microsoft.com/office/officeart/2018/5/layout/IconCircleLabelList"/>
    <dgm:cxn modelId="{55B041B7-70D5-4DE6-BDEA-EF6EC79722A4}" type="presParOf" srcId="{9577F165-535F-419F-8F8F-3BB5F58EA3EE}" destId="{046E951A-F036-4BC9-9F03-D546B6FA2C1C}" srcOrd="1" destOrd="0" presId="urn:microsoft.com/office/officeart/2018/5/layout/IconCircleLabelList"/>
    <dgm:cxn modelId="{946F527D-B42F-478A-95B3-FCB8765A44EE}" type="presParOf" srcId="{9577F165-535F-419F-8F8F-3BB5F58EA3EE}" destId="{DD9C7E38-4B36-4C09-86E6-F0A4D7483A48}" srcOrd="2" destOrd="0" presId="urn:microsoft.com/office/officeart/2018/5/layout/IconCircleLabelList"/>
    <dgm:cxn modelId="{2ADC1C96-44B6-4AF4-8161-A7F4B0E4B936}" type="presParOf" srcId="{9577F165-535F-419F-8F8F-3BB5F58EA3EE}" destId="{42925E86-930F-4DDE-8EA9-1DA13A808B3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048D7-BF18-4D64-94A6-579B232BB53C}">
      <dsp:nvSpPr>
        <dsp:cNvPr id="0" name=""/>
        <dsp:cNvSpPr/>
      </dsp:nvSpPr>
      <dsp:spPr>
        <a:xfrm>
          <a:off x="555386" y="304167"/>
          <a:ext cx="1445223" cy="144522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23451-42D9-4DDF-B4C3-61E662724E02}">
      <dsp:nvSpPr>
        <dsp:cNvPr id="0" name=""/>
        <dsp:cNvSpPr/>
      </dsp:nvSpPr>
      <dsp:spPr>
        <a:xfrm>
          <a:off x="863384" y="612166"/>
          <a:ext cx="829226" cy="8292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5A2D54-2AD3-4DD0-93E8-DF18C19D70F7}">
      <dsp:nvSpPr>
        <dsp:cNvPr id="0" name=""/>
        <dsp:cNvSpPr/>
      </dsp:nvSpPr>
      <dsp:spPr>
        <a:xfrm>
          <a:off x="93388" y="2199542"/>
          <a:ext cx="2369218" cy="159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1800" b="1" kern="12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Gesunder &amp; schmerzfreier</a:t>
          </a:r>
          <a:r>
            <a:rPr lang="de-AT" sz="1800" kern="12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Hund: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1800" kern="12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Von Fachleuten überprüft (TA, THP, PT, Orth., TTouch …)</a:t>
          </a:r>
          <a:r>
            <a:rPr lang="de-AT" sz="1800" b="1" kern="12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? </a:t>
          </a:r>
        </a:p>
      </dsp:txBody>
      <dsp:txXfrm>
        <a:off x="93388" y="2199542"/>
        <a:ext cx="2369218" cy="1591213"/>
      </dsp:txXfrm>
    </dsp:sp>
    <dsp:sp modelId="{7C49ADB9-F8AD-4D06-B4E2-11FDD64E4F8C}">
      <dsp:nvSpPr>
        <dsp:cNvPr id="0" name=""/>
        <dsp:cNvSpPr/>
      </dsp:nvSpPr>
      <dsp:spPr>
        <a:xfrm>
          <a:off x="3339217" y="304167"/>
          <a:ext cx="1445223" cy="144522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44C1B-B835-4932-BD31-21ABA513049D}">
      <dsp:nvSpPr>
        <dsp:cNvPr id="0" name=""/>
        <dsp:cNvSpPr/>
      </dsp:nvSpPr>
      <dsp:spPr>
        <a:xfrm>
          <a:off x="3647216" y="612166"/>
          <a:ext cx="829226" cy="8292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3DB41E-65A6-401D-B578-7BADCEAAF62E}">
      <dsp:nvSpPr>
        <dsp:cNvPr id="0" name=""/>
        <dsp:cNvSpPr/>
      </dsp:nvSpPr>
      <dsp:spPr>
        <a:xfrm>
          <a:off x="2877220" y="2199542"/>
          <a:ext cx="2369218" cy="159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1800" b="1" kern="12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Grundbedürfnisse</a:t>
          </a:r>
          <a:r>
            <a:rPr lang="de-AT" sz="1800" kern="12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des Hundes werden gedeckt: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1800" kern="12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Schlaf- &amp; Ruhephasen</a:t>
          </a:r>
          <a:r>
            <a:rPr lang="de-AT" sz="1800" b="1" kern="12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?</a:t>
          </a:r>
          <a:r>
            <a:rPr lang="de-AT" sz="1800" kern="12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Auslastungsebenen</a:t>
          </a:r>
          <a:r>
            <a:rPr lang="de-AT" sz="1800" b="1" kern="12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?</a:t>
          </a:r>
          <a:r>
            <a:rPr lang="de-AT" sz="1800" kern="12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Gesunde Ernährung</a:t>
          </a:r>
          <a:r>
            <a:rPr lang="de-AT" sz="1800" b="1" kern="12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?</a:t>
          </a:r>
        </a:p>
      </dsp:txBody>
      <dsp:txXfrm>
        <a:off x="2877220" y="2199542"/>
        <a:ext cx="2369218" cy="1591213"/>
      </dsp:txXfrm>
    </dsp:sp>
    <dsp:sp modelId="{F7C5531E-D422-4477-A2D2-A484D6F8D907}">
      <dsp:nvSpPr>
        <dsp:cNvPr id="0" name=""/>
        <dsp:cNvSpPr/>
      </dsp:nvSpPr>
      <dsp:spPr>
        <a:xfrm>
          <a:off x="6123049" y="304167"/>
          <a:ext cx="1445223" cy="144522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811A09-755D-4E60-9855-8C10C6BEF3C9}">
      <dsp:nvSpPr>
        <dsp:cNvPr id="0" name=""/>
        <dsp:cNvSpPr/>
      </dsp:nvSpPr>
      <dsp:spPr>
        <a:xfrm>
          <a:off x="6431047" y="612166"/>
          <a:ext cx="829226" cy="8292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0525F-9096-4B3E-B6C5-2F5952AE66A3}">
      <dsp:nvSpPr>
        <dsp:cNvPr id="0" name=""/>
        <dsp:cNvSpPr/>
      </dsp:nvSpPr>
      <dsp:spPr>
        <a:xfrm>
          <a:off x="5661051" y="2199542"/>
          <a:ext cx="2369218" cy="159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1800" b="1" kern="12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Richtiges Equipment</a:t>
          </a:r>
          <a:r>
            <a:rPr lang="de-AT" sz="1800" kern="12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1800" kern="12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gut sitzendes Geschirr, Leine (3-5 Meter Leine), Leckerchen, Wasser</a:t>
          </a:r>
          <a:r>
            <a:rPr lang="de-AT" sz="1800" b="1" kern="12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?</a:t>
          </a:r>
        </a:p>
        <a:p>
          <a:pPr marL="0" lvl="0" indent="0" algn="ctr" defTabSz="800100">
            <a:spcBef>
              <a:spcPct val="0"/>
            </a:spcBef>
            <a:spcAft>
              <a:spcPct val="35000"/>
            </a:spcAft>
            <a:buNone/>
          </a:pPr>
          <a:endParaRPr lang="de-DE" sz="1800" kern="1200" cap="none" baseline="0"/>
        </a:p>
      </dsp:txBody>
      <dsp:txXfrm>
        <a:off x="5661051" y="2199542"/>
        <a:ext cx="2369218" cy="1591213"/>
      </dsp:txXfrm>
    </dsp:sp>
    <dsp:sp modelId="{02D7443E-5B0F-4FE1-BA7F-C847AB7BC33D}">
      <dsp:nvSpPr>
        <dsp:cNvPr id="0" name=""/>
        <dsp:cNvSpPr/>
      </dsp:nvSpPr>
      <dsp:spPr>
        <a:xfrm>
          <a:off x="8906880" y="304167"/>
          <a:ext cx="1445223" cy="144522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92DECA-4530-4D2E-A35E-C73B7633B9F3}">
      <dsp:nvSpPr>
        <dsp:cNvPr id="0" name=""/>
        <dsp:cNvSpPr/>
      </dsp:nvSpPr>
      <dsp:spPr>
        <a:xfrm>
          <a:off x="9214878" y="612166"/>
          <a:ext cx="829226" cy="8292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EFE02-EEBE-46C9-87EF-12074342AFB3}">
      <dsp:nvSpPr>
        <dsp:cNvPr id="0" name=""/>
        <dsp:cNvSpPr/>
      </dsp:nvSpPr>
      <dsp:spPr>
        <a:xfrm>
          <a:off x="8444882" y="2199542"/>
          <a:ext cx="2369218" cy="159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1800" b="1" kern="12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Erziehungs-Basics: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1800" b="0" kern="1200" cap="none" baseline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Sitz, Laufen an lockerer Leine, Blick für den Namen, etc.</a:t>
          </a:r>
        </a:p>
      </dsp:txBody>
      <dsp:txXfrm>
        <a:off x="8444882" y="2199542"/>
        <a:ext cx="2369218" cy="15912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DF2BB5-5EBC-4F19-B9D9-952BC382A517}">
      <dsp:nvSpPr>
        <dsp:cNvPr id="0" name=""/>
        <dsp:cNvSpPr/>
      </dsp:nvSpPr>
      <dsp:spPr>
        <a:xfrm>
          <a:off x="-4062699" y="-623585"/>
          <a:ext cx="4841270" cy="4841270"/>
        </a:xfrm>
        <a:prstGeom prst="blockArc">
          <a:avLst>
            <a:gd name="adj1" fmla="val 18900000"/>
            <a:gd name="adj2" fmla="val 2700000"/>
            <a:gd name="adj3" fmla="val 44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1CF01-3C4A-4F08-806A-7EFE7AECB5E2}">
      <dsp:nvSpPr>
        <dsp:cNvPr id="0" name=""/>
        <dsp:cNvSpPr/>
      </dsp:nvSpPr>
      <dsp:spPr>
        <a:xfrm>
          <a:off x="407966" y="276314"/>
          <a:ext cx="9723318" cy="5529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877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900" kern="1200" dirty="0"/>
            <a:t>Fight </a:t>
          </a:r>
          <a:r>
            <a:rPr lang="de-AT" sz="2900" kern="1200" dirty="0">
              <a:sym typeface="Wingdings" panose="05000000000000000000" pitchFamily="2" charset="2"/>
            </a:rPr>
            <a:t> Kämpfen</a:t>
          </a:r>
        </a:p>
      </dsp:txBody>
      <dsp:txXfrm>
        <a:off x="407966" y="276314"/>
        <a:ext cx="9723318" cy="552916"/>
      </dsp:txXfrm>
    </dsp:sp>
    <dsp:sp modelId="{A2EAAE4D-EF96-49EB-9343-5C548F54FEFD}">
      <dsp:nvSpPr>
        <dsp:cNvPr id="0" name=""/>
        <dsp:cNvSpPr/>
      </dsp:nvSpPr>
      <dsp:spPr>
        <a:xfrm>
          <a:off x="62394" y="207199"/>
          <a:ext cx="691145" cy="69114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C6A9CFC-CA47-4740-A6DA-344C671E9947}">
      <dsp:nvSpPr>
        <dsp:cNvPr id="0" name=""/>
        <dsp:cNvSpPr/>
      </dsp:nvSpPr>
      <dsp:spPr>
        <a:xfrm>
          <a:off x="724966" y="1105832"/>
          <a:ext cx="9406318" cy="5529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877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900" kern="1200" dirty="0"/>
            <a:t>Flight </a:t>
          </a:r>
          <a:r>
            <a:rPr lang="de-AT" sz="2900" kern="1200" dirty="0">
              <a:sym typeface="Wingdings" panose="05000000000000000000" pitchFamily="2" charset="2"/>
            </a:rPr>
            <a:t> Fliehen</a:t>
          </a:r>
          <a:endParaRPr lang="de-AT" sz="2900" kern="1200" dirty="0"/>
        </a:p>
      </dsp:txBody>
      <dsp:txXfrm>
        <a:off x="724966" y="1105832"/>
        <a:ext cx="9406318" cy="552916"/>
      </dsp:txXfrm>
    </dsp:sp>
    <dsp:sp modelId="{5240B53B-8986-4726-9EA7-800F5673968C}">
      <dsp:nvSpPr>
        <dsp:cNvPr id="0" name=""/>
        <dsp:cNvSpPr/>
      </dsp:nvSpPr>
      <dsp:spPr>
        <a:xfrm>
          <a:off x="379393" y="1036718"/>
          <a:ext cx="691145" cy="69114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9B8D42C-5297-47F2-BAB4-B66D76E8E320}">
      <dsp:nvSpPr>
        <dsp:cNvPr id="0" name=""/>
        <dsp:cNvSpPr/>
      </dsp:nvSpPr>
      <dsp:spPr>
        <a:xfrm>
          <a:off x="724966" y="1935350"/>
          <a:ext cx="9406318" cy="5529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877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900" kern="1200" dirty="0"/>
            <a:t>Fiddle </a:t>
          </a:r>
          <a:r>
            <a:rPr lang="de-AT" sz="2900" kern="1200" dirty="0">
              <a:sym typeface="Wingdings" panose="05000000000000000000" pitchFamily="2" charset="2"/>
            </a:rPr>
            <a:t> Herumalbern</a:t>
          </a:r>
          <a:endParaRPr lang="de-AT" sz="2900" kern="1200" dirty="0"/>
        </a:p>
      </dsp:txBody>
      <dsp:txXfrm>
        <a:off x="724966" y="1935350"/>
        <a:ext cx="9406318" cy="552916"/>
      </dsp:txXfrm>
    </dsp:sp>
    <dsp:sp modelId="{58AF2929-C843-41A8-8311-49ECE4B7447E}">
      <dsp:nvSpPr>
        <dsp:cNvPr id="0" name=""/>
        <dsp:cNvSpPr/>
      </dsp:nvSpPr>
      <dsp:spPr>
        <a:xfrm>
          <a:off x="379393" y="1866236"/>
          <a:ext cx="691145" cy="69114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2EBA5C0-C285-4E8D-910E-EFE7BB106AA5}">
      <dsp:nvSpPr>
        <dsp:cNvPr id="0" name=""/>
        <dsp:cNvSpPr/>
      </dsp:nvSpPr>
      <dsp:spPr>
        <a:xfrm>
          <a:off x="407966" y="2764869"/>
          <a:ext cx="9723318" cy="5529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877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900" kern="1200" dirty="0"/>
            <a:t>Freeze </a:t>
          </a:r>
          <a:r>
            <a:rPr lang="de-AT" sz="2900" kern="1200" dirty="0">
              <a:sym typeface="Wingdings" panose="05000000000000000000" pitchFamily="2" charset="2"/>
            </a:rPr>
            <a:t> Erstarren</a:t>
          </a:r>
          <a:endParaRPr lang="de-AT" sz="2900" kern="1200" dirty="0"/>
        </a:p>
      </dsp:txBody>
      <dsp:txXfrm>
        <a:off x="407966" y="2764869"/>
        <a:ext cx="9723318" cy="552916"/>
      </dsp:txXfrm>
    </dsp:sp>
    <dsp:sp modelId="{55902302-F622-4AB5-9820-ECD47C69E2E3}">
      <dsp:nvSpPr>
        <dsp:cNvPr id="0" name=""/>
        <dsp:cNvSpPr/>
      </dsp:nvSpPr>
      <dsp:spPr>
        <a:xfrm>
          <a:off x="62394" y="2695754"/>
          <a:ext cx="691145" cy="69114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9D11F-9FA5-4191-9E5C-0A7B48585EBC}">
      <dsp:nvSpPr>
        <dsp:cNvPr id="0" name=""/>
        <dsp:cNvSpPr/>
      </dsp:nvSpPr>
      <dsp:spPr>
        <a:xfrm>
          <a:off x="478800" y="1096271"/>
          <a:ext cx="1098000" cy="1098000"/>
        </a:xfrm>
        <a:prstGeom prst="ellipse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C7840C-2321-41CB-ADBD-B1E7839D348E}">
      <dsp:nvSpPr>
        <dsp:cNvPr id="0" name=""/>
        <dsp:cNvSpPr/>
      </dsp:nvSpPr>
      <dsp:spPr>
        <a:xfrm>
          <a:off x="712800" y="1330272"/>
          <a:ext cx="630000" cy="630000"/>
        </a:xfrm>
        <a:prstGeom prst="rect">
          <a:avLst/>
        </a:prstGeom>
        <a:solidFill>
          <a:srgbClr val="92D05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330C3C-2C52-4C73-BB3B-3F771BC2A06D}">
      <dsp:nvSpPr>
        <dsp:cNvPr id="0" name=""/>
        <dsp:cNvSpPr/>
      </dsp:nvSpPr>
      <dsp:spPr>
        <a:xfrm>
          <a:off x="127800" y="253627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2400" kern="1200"/>
            <a:t>Grün</a:t>
          </a:r>
          <a:endParaRPr lang="en-US" sz="2400" kern="1200"/>
        </a:p>
      </dsp:txBody>
      <dsp:txXfrm>
        <a:off x="127800" y="2536272"/>
        <a:ext cx="1800000" cy="720000"/>
      </dsp:txXfrm>
    </dsp:sp>
    <dsp:sp modelId="{6A44FDF0-C7E1-43E0-A09F-0FD6DCAD9CC5}">
      <dsp:nvSpPr>
        <dsp:cNvPr id="0" name=""/>
        <dsp:cNvSpPr/>
      </dsp:nvSpPr>
      <dsp:spPr>
        <a:xfrm>
          <a:off x="2593800" y="1096271"/>
          <a:ext cx="1098000" cy="1098000"/>
        </a:xfrm>
        <a:prstGeom prst="ellipse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047EA6-8611-4062-8A37-EE4336DF9BB9}">
      <dsp:nvSpPr>
        <dsp:cNvPr id="0" name=""/>
        <dsp:cNvSpPr/>
      </dsp:nvSpPr>
      <dsp:spPr>
        <a:xfrm>
          <a:off x="2827800" y="1330272"/>
          <a:ext cx="630000" cy="630000"/>
        </a:xfrm>
        <a:prstGeom prst="rect">
          <a:avLst/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6FA246-92F3-49EF-8CDF-08E36D603DAB}">
      <dsp:nvSpPr>
        <dsp:cNvPr id="0" name=""/>
        <dsp:cNvSpPr/>
      </dsp:nvSpPr>
      <dsp:spPr>
        <a:xfrm>
          <a:off x="2242800" y="253627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2400" kern="1200"/>
            <a:t>Blau</a:t>
          </a:r>
          <a:endParaRPr lang="en-US" sz="2400" kern="1200"/>
        </a:p>
      </dsp:txBody>
      <dsp:txXfrm>
        <a:off x="2242800" y="2536272"/>
        <a:ext cx="1800000" cy="720000"/>
      </dsp:txXfrm>
    </dsp:sp>
    <dsp:sp modelId="{B17EFA31-6223-4DA2-9005-22E710494069}">
      <dsp:nvSpPr>
        <dsp:cNvPr id="0" name=""/>
        <dsp:cNvSpPr/>
      </dsp:nvSpPr>
      <dsp:spPr>
        <a:xfrm>
          <a:off x="4708800" y="1096271"/>
          <a:ext cx="1098000" cy="1098000"/>
        </a:xfrm>
        <a:prstGeom prst="ellipse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D17D25-E462-42F2-995D-1C9D39894DB6}">
      <dsp:nvSpPr>
        <dsp:cNvPr id="0" name=""/>
        <dsp:cNvSpPr/>
      </dsp:nvSpPr>
      <dsp:spPr>
        <a:xfrm>
          <a:off x="4942800" y="1330272"/>
          <a:ext cx="630000" cy="630000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B159EB-7D04-4488-810E-FA76701BDF32}">
      <dsp:nvSpPr>
        <dsp:cNvPr id="0" name=""/>
        <dsp:cNvSpPr/>
      </dsp:nvSpPr>
      <dsp:spPr>
        <a:xfrm>
          <a:off x="4357800" y="253627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2400" kern="1200"/>
            <a:t>Gelbt</a:t>
          </a:r>
          <a:endParaRPr lang="en-US" sz="2400" kern="1200"/>
        </a:p>
      </dsp:txBody>
      <dsp:txXfrm>
        <a:off x="4357800" y="2536272"/>
        <a:ext cx="1800000" cy="720000"/>
      </dsp:txXfrm>
    </dsp:sp>
    <dsp:sp modelId="{6F494C0E-68BD-46FD-8CE6-F0AE46F559BC}">
      <dsp:nvSpPr>
        <dsp:cNvPr id="0" name=""/>
        <dsp:cNvSpPr/>
      </dsp:nvSpPr>
      <dsp:spPr>
        <a:xfrm>
          <a:off x="6823800" y="1096271"/>
          <a:ext cx="1098000" cy="1098000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05EB3B-AE54-4EDA-87BB-6F7C85783CA2}">
      <dsp:nvSpPr>
        <dsp:cNvPr id="0" name=""/>
        <dsp:cNvSpPr/>
      </dsp:nvSpPr>
      <dsp:spPr>
        <a:xfrm>
          <a:off x="7057800" y="1330272"/>
          <a:ext cx="630000" cy="630000"/>
        </a:xfrm>
        <a:prstGeom prst="rect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F0F21-0130-4BB2-925B-503EBB8E7E8B}">
      <dsp:nvSpPr>
        <dsp:cNvPr id="0" name=""/>
        <dsp:cNvSpPr/>
      </dsp:nvSpPr>
      <dsp:spPr>
        <a:xfrm>
          <a:off x="6472800" y="253627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2400" kern="1200"/>
            <a:t>Orange</a:t>
          </a:r>
          <a:endParaRPr lang="en-US" sz="2400" kern="1200"/>
        </a:p>
      </dsp:txBody>
      <dsp:txXfrm>
        <a:off x="6472800" y="2536272"/>
        <a:ext cx="1800000" cy="720000"/>
      </dsp:txXfrm>
    </dsp:sp>
    <dsp:sp modelId="{B2CB389E-5D5D-49D0-BDB7-3DAFDC46B827}">
      <dsp:nvSpPr>
        <dsp:cNvPr id="0" name=""/>
        <dsp:cNvSpPr/>
      </dsp:nvSpPr>
      <dsp:spPr>
        <a:xfrm>
          <a:off x="8938800" y="1096271"/>
          <a:ext cx="1098000" cy="1098000"/>
        </a:xfrm>
        <a:prstGeom prst="ellipse">
          <a:avLst/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6E951A-F036-4BC9-9F03-D546B6FA2C1C}">
      <dsp:nvSpPr>
        <dsp:cNvPr id="0" name=""/>
        <dsp:cNvSpPr/>
      </dsp:nvSpPr>
      <dsp:spPr>
        <a:xfrm>
          <a:off x="9172800" y="1330272"/>
          <a:ext cx="630000" cy="630000"/>
        </a:xfrm>
        <a:prstGeom prst="rect">
          <a:avLst/>
        </a:prstGeom>
        <a:solidFill>
          <a:schemeClr val="accent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925E86-930F-4DDE-8EA9-1DA13A808B3B}">
      <dsp:nvSpPr>
        <dsp:cNvPr id="0" name=""/>
        <dsp:cNvSpPr/>
      </dsp:nvSpPr>
      <dsp:spPr>
        <a:xfrm>
          <a:off x="8587800" y="253627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2400" kern="1200"/>
            <a:t>Rot</a:t>
          </a:r>
          <a:endParaRPr lang="en-US" sz="2400" kern="1200"/>
        </a:p>
      </dsp:txBody>
      <dsp:txXfrm>
        <a:off x="8587800" y="2536272"/>
        <a:ext cx="18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819CD-C03B-48AA-8408-93A2F9B5A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23CAAD9-841B-414D-AEC6-A22511082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29A58C-B9B9-4714-8436-69A2E46CE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6059-B79D-4AF7-99C1-252118004234}" type="datetimeFigureOut">
              <a:rPr lang="de-AT" smtClean="0"/>
              <a:t>30.11.2020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72A708-A25D-42A5-8F3C-013521857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858A97-D448-43C1-BFC0-06877D30D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303-12DC-4772-821F-FC43A4CC80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829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66045A-7E8F-4F9C-88E2-B284058AD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2C41ACA-B620-4F03-97DA-57EC0FF86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5BE3FA-1D17-4FCB-99F1-C6AB0FF18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6059-B79D-4AF7-99C1-252118004234}" type="datetimeFigureOut">
              <a:rPr lang="de-AT" smtClean="0"/>
              <a:t>30.11.2020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03978C-5C8A-4CCF-A9F5-7FD7BAA4F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ACCEAD-C662-4E91-8BCA-658210FE8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303-12DC-4772-821F-FC43A4CC80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773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24E81C2-31CC-4A72-95CB-A38B2A1B55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AC42A8E-B146-463D-928C-7C0686D97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369301-6CD3-41FC-9D32-4737A351A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6059-B79D-4AF7-99C1-252118004234}" type="datetimeFigureOut">
              <a:rPr lang="de-AT" smtClean="0"/>
              <a:t>30.11.2020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59771F-3215-4B02-8232-460F1DD0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2BA3F7-8C23-42CC-8350-3C478184D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303-12DC-4772-821F-FC43A4CC80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714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BD704F-95DF-4B73-B427-969FF58F8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4026A6-1619-460E-9DB2-5B9D0F8A2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E29158-E1B5-4EB7-9177-8A9E5D06F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6059-B79D-4AF7-99C1-252118004234}" type="datetimeFigureOut">
              <a:rPr lang="de-AT" smtClean="0"/>
              <a:t>30.11.2020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8D7D59-DD20-4EEC-BDEC-32098443E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38BD00-779F-4362-8939-6E69E00E0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303-12DC-4772-821F-FC43A4CC80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960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8AC22B-6893-456E-BEED-9333FF24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65F09C-4FB7-4851-8413-5B998C1B5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C83AD8-B673-4C92-9043-63C13D17F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6059-B79D-4AF7-99C1-252118004234}" type="datetimeFigureOut">
              <a:rPr lang="de-AT" smtClean="0"/>
              <a:t>30.11.2020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1D766-8CBB-4B84-BF2E-B53A0E96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DD8FD7-D568-4ED7-B5DC-1BEBDC378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303-12DC-4772-821F-FC43A4CC80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413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E0D6AA-DFDB-413C-8DD8-154877F3D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D57F55-AD52-465A-BFB6-85C423E31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A593F45-D1B2-4DF9-BEB5-354669051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7218F4-C12A-47F7-8578-E2E530BBA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6059-B79D-4AF7-99C1-252118004234}" type="datetimeFigureOut">
              <a:rPr lang="de-AT" smtClean="0"/>
              <a:t>30.11.2020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F0A1D1E-D6B3-4AED-8D50-1FE89B9D8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64BB96C-8481-4992-A605-87D8DC23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303-12DC-4772-821F-FC43A4CC80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0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554254-6476-4975-91E9-78837C625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0223AEE-3971-4297-9F1F-B43697D72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55781C1-3C5F-47C4-BC4B-30EBF2E9D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E32DF16-6CFD-40F0-B68B-790E9D2BB3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04C1F5-9293-4FA0-B406-5D9B367FE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D1A56BB-8145-42BF-8157-722BA5DB5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6059-B79D-4AF7-99C1-252118004234}" type="datetimeFigureOut">
              <a:rPr lang="de-AT" smtClean="0"/>
              <a:t>30.11.2020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B0B30FB-A262-4831-86A4-906A75B93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33F4A8-8B57-4305-8C54-BA4009876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303-12DC-4772-821F-FC43A4CC80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939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966C6D-9F26-4EE8-AC09-6A63CE015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3A847DE-154B-4E90-83B3-B5BB95F4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6059-B79D-4AF7-99C1-252118004234}" type="datetimeFigureOut">
              <a:rPr lang="de-AT" smtClean="0"/>
              <a:t>30.11.2020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2DA1373-1EF5-414A-84BA-0E22F1646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E6EC23-C6FF-455B-9610-75B02CB6F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303-12DC-4772-821F-FC43A4CC80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022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A05EDE4-8748-4DD8-8730-99AB387CF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6059-B79D-4AF7-99C1-252118004234}" type="datetimeFigureOut">
              <a:rPr lang="de-AT" smtClean="0"/>
              <a:t>30.11.2020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379B589-48B1-424B-9A98-3485D5A8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2646059-E04F-41FC-9AD9-F598A0C4F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303-12DC-4772-821F-FC43A4CC80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216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EAB15A-EA5F-4F10-903C-9B737257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12EA6A-904F-4654-AEB3-1216A516A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D1E848-E3D7-4FEC-A25C-888B7D9BE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F0C9A9-27DA-4BF0-8F8E-E73789B0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6059-B79D-4AF7-99C1-252118004234}" type="datetimeFigureOut">
              <a:rPr lang="de-AT" smtClean="0"/>
              <a:t>30.11.2020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C4C3FB6-D9E9-4B0A-AE0A-93B4D6DA1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329F41-233D-4F8A-A23B-C56E284C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303-12DC-4772-821F-FC43A4CC80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607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01DDE-FCFD-4020-B3E6-C6F202720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9138AB3-1061-420E-8719-4765846BF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145ACD9-0E80-434D-A7C3-F201233C6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1E3D84B-EF59-4794-A87D-703F63376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6059-B79D-4AF7-99C1-252118004234}" type="datetimeFigureOut">
              <a:rPr lang="de-AT" smtClean="0"/>
              <a:t>30.11.2020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41F165-60E9-4B3E-9527-2FBAB1048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5DA2ED-C961-4155-A56E-8B8FDD011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A303-12DC-4772-821F-FC43A4CC80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902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006141-6846-4453-A6FA-3F1731FD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3A977D1-0358-4C2B-9995-522CEFACF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3A14B3-13C7-4933-B97A-EFAA4FF25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36059-B79D-4AF7-99C1-252118004234}" type="datetimeFigureOut">
              <a:rPr lang="de-AT" smtClean="0"/>
              <a:t>30.11.2020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B6A9A6-9E20-4117-8063-DA7AC610E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55D020-E51C-4E2E-8CC2-7C779D01D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8A303-12DC-4772-821F-FC43A4CC805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508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mzn.to/2L4RKww" TargetMode="External"/><Relationship Id="rId2" Type="http://schemas.openxmlformats.org/officeDocument/2006/relationships/hyperlink" Target="https://amzn.to/2Qzwv8c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asy-dogs.net/home/blog/training/ulrike_seumel/angst_1_seumel.html" TargetMode="External"/><Relationship Id="rId2" Type="http://schemas.openxmlformats.org/officeDocument/2006/relationships/hyperlink" Target="https://www.easy-dogs.net/home/blog/training/ulrike_seumel/angsthund_4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easy-dogs.net/home/blog/training/ulrike_seumel/angst_erkennen_seumel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2">
            <a:extLst>
              <a:ext uri="{FF2B5EF4-FFF2-40B4-BE49-F238E27FC236}">
                <a16:creationId xmlns:a16="http://schemas.microsoft.com/office/drawing/2014/main" id="{69E6EFEE-6516-482C-B143-F97F9BF89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4">
            <a:extLst>
              <a:ext uri="{FF2B5EF4-FFF2-40B4-BE49-F238E27FC236}">
                <a16:creationId xmlns:a16="http://schemas.microsoft.com/office/drawing/2014/main" id="{3DF0D2C0-CD0C-470C-8851-D8B2CC417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748766" y="3248002"/>
            <a:ext cx="5688917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CB8DC545-2D72-43D0-8D71-21A341E6AB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67" r="1" b="19132"/>
          <a:stretch/>
        </p:blipFill>
        <p:spPr>
          <a:xfrm>
            <a:off x="583656" y="499236"/>
            <a:ext cx="11024687" cy="568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237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B3B300-C09E-4335-B285-E75C7465CEF9}"/>
              </a:ext>
            </a:extLst>
          </p:cNvPr>
          <p:cNvSpPr txBox="1">
            <a:spLocks/>
          </p:cNvSpPr>
          <p:nvPr/>
        </p:nvSpPr>
        <p:spPr>
          <a:xfrm>
            <a:off x="1251678" y="582410"/>
            <a:ext cx="10178322" cy="14921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cap="small" dirty="0"/>
              <a:t>Leitfaden für das B.A.T.-</a:t>
            </a:r>
            <a:r>
              <a:rPr lang="de-AT" cap="small" dirty="0" err="1"/>
              <a:t>Traininng</a:t>
            </a:r>
            <a:endParaRPr lang="de-AT" cap="small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C2F1CC-2FB5-4BC9-9D89-2832F368185A}"/>
              </a:ext>
            </a:extLst>
          </p:cNvPr>
          <p:cNvSpPr txBox="1">
            <a:spLocks/>
          </p:cNvSpPr>
          <p:nvPr/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u="sng" dirty="0" err="1">
                <a:solidFill>
                  <a:srgbClr val="0070C0"/>
                </a:solidFill>
              </a:rPr>
              <a:t>Pdf</a:t>
            </a:r>
            <a:endParaRPr lang="de-AT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505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89A614-E16C-4D6E-B263-F40383020CD0}"/>
              </a:ext>
            </a:extLst>
          </p:cNvPr>
          <p:cNvSpPr txBox="1">
            <a:spLocks/>
          </p:cNvSpPr>
          <p:nvPr/>
        </p:nvSpPr>
        <p:spPr>
          <a:xfrm>
            <a:off x="2445114" y="648715"/>
            <a:ext cx="7301772" cy="14921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cap="small" dirty="0"/>
              <a:t>Volumenregler für die Signale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440DD5-5514-4DEC-9CE0-85F4E1DEA297}"/>
              </a:ext>
            </a:extLst>
          </p:cNvPr>
          <p:cNvSpPr txBox="1">
            <a:spLocks/>
          </p:cNvSpPr>
          <p:nvPr/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u="sng" dirty="0" err="1">
                <a:solidFill>
                  <a:srgbClr val="0070C0"/>
                </a:solidFill>
              </a:rPr>
              <a:t>Pdf</a:t>
            </a:r>
            <a:endParaRPr lang="de-AT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615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79B8E9-626C-47A5-A5B6-FF86A19F6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AT" cap="small" dirty="0"/>
              <a:t>Die 5 Begegnungszonen</a:t>
            </a:r>
          </a:p>
        </p:txBody>
      </p:sp>
      <p:graphicFrame>
        <p:nvGraphicFramePr>
          <p:cNvPr id="8" name="Inhaltsplatzhalter 5">
            <a:extLst>
              <a:ext uri="{FF2B5EF4-FFF2-40B4-BE49-F238E27FC236}">
                <a16:creationId xmlns:a16="http://schemas.microsoft.com/office/drawing/2014/main" id="{01ABC62E-C559-42CA-9FE7-C49E8A571C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440586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2331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A538E9-E854-4F98-B71C-5163858A0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cap="small" dirty="0"/>
              <a:t>Lasst uns gemeinsam die Begegnungs-Zonen erarbeiten 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79DE21-94CD-432A-A6EC-61AAECF8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4525"/>
            <a:ext cx="2162175" cy="4262438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92D050"/>
                </a:solidFill>
              </a:rPr>
              <a:t>Grün</a:t>
            </a:r>
            <a:r>
              <a:rPr lang="en-US" sz="3200" b="1" u="sng" dirty="0"/>
              <a:t>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2000" dirty="0">
                <a:sym typeface="Wingdings" panose="05000000000000000000" pitchFamily="2" charset="2"/>
              </a:rPr>
              <a:t>Körpersprache Hund?</a:t>
            </a:r>
          </a:p>
          <a:p>
            <a:pPr marL="0" indent="0">
              <a:buNone/>
            </a:pPr>
            <a:endParaRPr lang="de-DE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sz="2000" dirty="0"/>
              <a:t>Was Tun?</a:t>
            </a:r>
            <a:endParaRPr lang="en-US" sz="2000" b="1" dirty="0"/>
          </a:p>
          <a:p>
            <a:pPr marL="0" indent="0">
              <a:buNone/>
            </a:pPr>
            <a:endParaRPr lang="de-AT" sz="2400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027414D-B4D1-4AFA-9D10-3FC95006EDDF}"/>
              </a:ext>
            </a:extLst>
          </p:cNvPr>
          <p:cNvSpPr txBox="1">
            <a:spLocks/>
          </p:cNvSpPr>
          <p:nvPr/>
        </p:nvSpPr>
        <p:spPr>
          <a:xfrm>
            <a:off x="3181350" y="1914525"/>
            <a:ext cx="2162175" cy="4262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>
                <a:solidFill>
                  <a:srgbClr val="0070C0"/>
                </a:solidFill>
              </a:rPr>
              <a:t>Blau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2000" dirty="0">
                <a:sym typeface="Wingdings" panose="05000000000000000000" pitchFamily="2" charset="2"/>
              </a:rPr>
              <a:t>Körpersprache Hund?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sz="2000" dirty="0"/>
              <a:t>Was Tun?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3B0284E6-F446-43CC-B32D-5CC02975D9C1}"/>
              </a:ext>
            </a:extLst>
          </p:cNvPr>
          <p:cNvSpPr txBox="1">
            <a:spLocks/>
          </p:cNvSpPr>
          <p:nvPr/>
        </p:nvSpPr>
        <p:spPr>
          <a:xfrm>
            <a:off x="5343525" y="1914525"/>
            <a:ext cx="2162175" cy="4262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>
                <a:solidFill>
                  <a:srgbClr val="FFFF00"/>
                </a:solidFill>
              </a:rPr>
              <a:t>Gelb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2000" dirty="0">
                <a:sym typeface="Wingdings" panose="05000000000000000000" pitchFamily="2" charset="2"/>
              </a:rPr>
              <a:t>Körpersprache Hund?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sz="2000" dirty="0"/>
              <a:t>Was Tun?</a:t>
            </a:r>
            <a:endParaRPr lang="en-US" sz="2000" b="1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FB2A3CF4-AA8A-474C-A101-EDD61D17F824}"/>
              </a:ext>
            </a:extLst>
          </p:cNvPr>
          <p:cNvSpPr txBox="1">
            <a:spLocks/>
          </p:cNvSpPr>
          <p:nvPr/>
        </p:nvSpPr>
        <p:spPr>
          <a:xfrm>
            <a:off x="7505700" y="1914525"/>
            <a:ext cx="2162175" cy="4262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>
                <a:solidFill>
                  <a:schemeClr val="accent2"/>
                </a:solidFill>
              </a:rPr>
              <a:t>Orange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2000" dirty="0">
                <a:sym typeface="Wingdings" panose="05000000000000000000" pitchFamily="2" charset="2"/>
              </a:rPr>
              <a:t>Körpersprache Hund?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sz="2000" dirty="0"/>
              <a:t>Was Tun?</a:t>
            </a:r>
            <a:endParaRPr lang="en-US" sz="2000" b="1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91883934-48FD-4D77-AD18-9E3D0BCC9E3F}"/>
              </a:ext>
            </a:extLst>
          </p:cNvPr>
          <p:cNvSpPr txBox="1">
            <a:spLocks/>
          </p:cNvSpPr>
          <p:nvPr/>
        </p:nvSpPr>
        <p:spPr>
          <a:xfrm>
            <a:off x="9667875" y="1914525"/>
            <a:ext cx="2162175" cy="4262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>
                <a:solidFill>
                  <a:schemeClr val="accent5"/>
                </a:solidFill>
              </a:rPr>
              <a:t>Rot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2000" dirty="0">
                <a:sym typeface="Wingdings" panose="05000000000000000000" pitchFamily="2" charset="2"/>
              </a:rPr>
              <a:t>Körpersprache Hund?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sz="2000" dirty="0"/>
              <a:t>Was Tun?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F8D2142C-C4C8-473E-ADEE-B162B33F52A9}"/>
              </a:ext>
            </a:extLst>
          </p:cNvPr>
          <p:cNvCxnSpPr>
            <a:cxnSpLocks/>
          </p:cNvCxnSpPr>
          <p:nvPr/>
        </p:nvCxnSpPr>
        <p:spPr>
          <a:xfrm>
            <a:off x="5175682" y="2290439"/>
            <a:ext cx="0" cy="33291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746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7C1CC1D-57D9-4BDE-8634-D62846FEC9C2}"/>
              </a:ext>
            </a:extLst>
          </p:cNvPr>
          <p:cNvSpPr txBox="1">
            <a:spLocks/>
          </p:cNvSpPr>
          <p:nvPr/>
        </p:nvSpPr>
        <p:spPr>
          <a:xfrm>
            <a:off x="3043403" y="1583344"/>
            <a:ext cx="6105194" cy="3691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de-DE" sz="3200" b="1" kern="1200" cap="small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Equipment</a:t>
            </a:r>
            <a:b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</a:t>
            </a:r>
            <a: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5 Meter Leine</a:t>
            </a:r>
            <a:b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</a:t>
            </a:r>
            <a: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Geschirr</a:t>
            </a:r>
            <a:b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</a:t>
            </a:r>
            <a: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Leckerchen</a:t>
            </a:r>
            <a:b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</a:t>
            </a:r>
            <a: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Wasser</a:t>
            </a:r>
            <a:b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</a:t>
            </a:r>
            <a: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wetterfeste Kleidung</a:t>
            </a:r>
            <a:b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</a:t>
            </a:r>
            <a: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Handy</a:t>
            </a:r>
            <a:br>
              <a:rPr lang="de-DE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de-DE" sz="2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9599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35D3C1D-A6AE-4FCA-BB76-A4748CE5D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A7B9663-4BB7-4B1B-AAD6-92FAA940A42D}"/>
              </a:ext>
            </a:extLst>
          </p:cNvPr>
          <p:cNvSpPr txBox="1">
            <a:spLocks/>
          </p:cNvSpPr>
          <p:nvPr/>
        </p:nvSpPr>
        <p:spPr>
          <a:xfrm>
            <a:off x="558210" y="1365472"/>
            <a:ext cx="10978470" cy="356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8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Buchempfehlungen</a:t>
            </a:r>
            <a:endParaRPr lang="en-US" sz="8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B9DD83-4459-4B65-8F5E-D4283C12755C}"/>
              </a:ext>
            </a:extLst>
          </p:cNvPr>
          <p:cNvSpPr txBox="1">
            <a:spLocks/>
          </p:cNvSpPr>
          <p:nvPr/>
        </p:nvSpPr>
        <p:spPr>
          <a:xfrm>
            <a:off x="632460" y="5767984"/>
            <a:ext cx="10927080" cy="1055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„Hund </a:t>
            </a:r>
            <a:r>
              <a:rPr lang="en-US" sz="16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trifft</a:t>
            </a:r>
            <a:r>
              <a: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 Hund“ </a:t>
            </a:r>
            <a:r>
              <a:rPr lang="en-US" sz="16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Entspannte</a:t>
            </a:r>
            <a:r>
              <a: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Hundebegegnungen</a:t>
            </a:r>
            <a:r>
              <a: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 an der </a:t>
            </a:r>
            <a:r>
              <a:rPr lang="en-US" sz="16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Leine</a:t>
            </a:r>
            <a:r>
              <a: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 – </a:t>
            </a:r>
            <a:r>
              <a:rPr lang="en-US" sz="16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Katrien</a:t>
            </a:r>
            <a:r>
              <a: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 </a:t>
            </a:r>
            <a:r>
              <a:rPr lang="en-US" sz="16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Lismont</a:t>
            </a: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r" fontAlgn="base">
              <a:buNone/>
            </a:pPr>
            <a:r>
              <a:rPr lang="en-US" sz="1600" dirty="0">
                <a:hlinkClick r:id="rId3"/>
              </a:rPr>
              <a:t>Behavior Adjustment Training 2.0: New Practical Techniques for Fear, Frustration, and Aggression in Dogs - </a:t>
            </a:r>
            <a:r>
              <a:rPr lang="en-US" sz="1600" dirty="0" err="1">
                <a:hlinkClick r:id="rId3"/>
              </a:rPr>
              <a:t>Grisha</a:t>
            </a:r>
            <a:r>
              <a:rPr lang="en-US" sz="1600" dirty="0">
                <a:hlinkClick r:id="rId3"/>
              </a:rPr>
              <a:t> Stewart</a:t>
            </a:r>
            <a:endParaRPr lang="en-US" sz="1600" u="sng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D5BF818-2283-4CC9-A120-9225CEDFA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3350"/>
            <a:ext cx="128016" cy="2468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A42EF-20CC-4BCC-9D0B-222CF3AAE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945" y="5831269"/>
            <a:ext cx="109270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90957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17D5C22-7095-44FB-9ED9-2A53C3859BC1}"/>
              </a:ext>
            </a:extLst>
          </p:cNvPr>
          <p:cNvSpPr txBox="1">
            <a:spLocks/>
          </p:cNvSpPr>
          <p:nvPr/>
        </p:nvSpPr>
        <p:spPr>
          <a:xfrm>
            <a:off x="1285240" y="1050595"/>
            <a:ext cx="8074815" cy="1618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Artikel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6F3905-7E70-4F6C-9BE7-1EE085BD7200}"/>
              </a:ext>
            </a:extLst>
          </p:cNvPr>
          <p:cNvSpPr txBox="1">
            <a:spLocks/>
          </p:cNvSpPr>
          <p:nvPr/>
        </p:nvSpPr>
        <p:spPr>
          <a:xfrm>
            <a:off x="1285240" y="2969469"/>
            <a:ext cx="8074815" cy="28003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>
                <a:hlinkClick r:id="rId2"/>
              </a:rPr>
              <a:t>https://www.easy-dogs.net/home/blog/training/ulrike_seumel/angsthund_4.html</a:t>
            </a:r>
            <a:endParaRPr lang="en-US" sz="1900"/>
          </a:p>
          <a:p>
            <a:endParaRPr lang="en-US" sz="1900"/>
          </a:p>
          <a:p>
            <a:r>
              <a:rPr lang="en-US" sz="1900">
                <a:hlinkClick r:id="rId3"/>
              </a:rPr>
              <a:t>https://www.easy-dogs.net/home/blog/training/ulrike_seumel/angst_1_seumel.html</a:t>
            </a:r>
            <a:endParaRPr lang="en-US" sz="1900"/>
          </a:p>
          <a:p>
            <a:endParaRPr lang="en-US" sz="1900"/>
          </a:p>
          <a:p>
            <a:r>
              <a:rPr lang="en-US" sz="1900">
                <a:hlinkClick r:id="rId4"/>
              </a:rPr>
              <a:t>https://www.easy-dogs.net/home/blog/training/ulrike_seumel/angst_erkennen_seumel.html</a:t>
            </a:r>
            <a:endParaRPr lang="en-US" sz="1900"/>
          </a:p>
          <a:p>
            <a:endParaRPr lang="en-US" sz="1900"/>
          </a:p>
          <a:p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1308663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B38A80F-6B06-45AC-B109-CACC0A1A0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de-DE" sz="7200" kern="1200" cap="sm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Fragen?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363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">
            <a:extLst>
              <a:ext uri="{FF2B5EF4-FFF2-40B4-BE49-F238E27FC236}">
                <a16:creationId xmlns:a16="http://schemas.microsoft.com/office/drawing/2014/main" id="{EA9A5A93-9C39-4F1E-9ADD-F26F67D95F92}"/>
              </a:ext>
            </a:extLst>
          </p:cNvPr>
          <p:cNvSpPr txBox="1">
            <a:spLocks/>
          </p:cNvSpPr>
          <p:nvPr/>
        </p:nvSpPr>
        <p:spPr>
          <a:xfrm>
            <a:off x="6745735" y="640081"/>
            <a:ext cx="4806184" cy="3637373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de-DE" sz="6000" cap="small" dirty="0"/>
              <a:t>Hunde-Begegnungs-Training</a:t>
            </a:r>
          </a:p>
        </p:txBody>
      </p:sp>
      <p:sp>
        <p:nvSpPr>
          <p:cNvPr id="17" name="Untertitel 2">
            <a:extLst>
              <a:ext uri="{FF2B5EF4-FFF2-40B4-BE49-F238E27FC236}">
                <a16:creationId xmlns:a16="http://schemas.microsoft.com/office/drawing/2014/main" id="{75C4B3B6-FD24-46DD-9B89-6DEE3390E789}"/>
              </a:ext>
            </a:extLst>
          </p:cNvPr>
          <p:cNvSpPr txBox="1">
            <a:spLocks/>
          </p:cNvSpPr>
          <p:nvPr/>
        </p:nvSpPr>
        <p:spPr>
          <a:xfrm>
            <a:off x="6745735" y="4415883"/>
            <a:ext cx="4806184" cy="180203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cap="small"/>
              <a:t>Hundeschule Willenskraft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A16835E-5BFA-4ADF-BCA0-218321E37D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1" y="1081087"/>
            <a:ext cx="4695825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66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B70D9-611C-401F-826E-A1A7D8D90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1" y="1008993"/>
            <a:ext cx="9231410" cy="35420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1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Kennenlern-Spiel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A181D3-FF5A-45B1-9430-07334C8E1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5241" y="4582814"/>
            <a:ext cx="7132335" cy="13126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Hunderassen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Name</a:t>
            </a:r>
          </a:p>
        </p:txBody>
      </p:sp>
    </p:spTree>
    <p:extLst>
      <p:ext uri="{BB962C8B-B14F-4D97-AF65-F5344CB8AC3E}">
        <p14:creationId xmlns:p14="http://schemas.microsoft.com/office/powerpoint/2010/main" val="260459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nhaltsplatzhalter 4">
            <a:extLst>
              <a:ext uri="{FF2B5EF4-FFF2-40B4-BE49-F238E27FC236}">
                <a16:creationId xmlns:a16="http://schemas.microsoft.com/office/drawing/2014/main" id="{D0200274-199D-4C70-89BF-C5DED33C93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164654"/>
              </p:ext>
            </p:extLst>
          </p:nvPr>
        </p:nvGraphicFramePr>
        <p:xfrm>
          <a:off x="373063" y="363538"/>
          <a:ext cx="5681662" cy="61325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08680">
                  <a:extLst>
                    <a:ext uri="{9D8B030D-6E8A-4147-A177-3AD203B41FA5}">
                      <a16:colId xmlns:a16="http://schemas.microsoft.com/office/drawing/2014/main" val="3719323416"/>
                    </a:ext>
                  </a:extLst>
                </a:gridCol>
                <a:gridCol w="3872982">
                  <a:extLst>
                    <a:ext uri="{9D8B030D-6E8A-4147-A177-3AD203B41FA5}">
                      <a16:colId xmlns:a16="http://schemas.microsoft.com/office/drawing/2014/main" val="3848657851"/>
                    </a:ext>
                  </a:extLst>
                </a:gridCol>
              </a:tblGrid>
              <a:tr h="444272">
                <a:tc>
                  <a:txBody>
                    <a:bodyPr/>
                    <a:lstStyle/>
                    <a:p>
                      <a:r>
                        <a:rPr lang="de-AT" sz="1800"/>
                        <a:t>Buchstabe</a:t>
                      </a:r>
                    </a:p>
                  </a:txBody>
                  <a:tcPr marL="87666" marR="87666" marT="43832" marB="43832"/>
                </a:tc>
                <a:tc>
                  <a:txBody>
                    <a:bodyPr/>
                    <a:lstStyle/>
                    <a:p>
                      <a:r>
                        <a:rPr lang="de-AT" sz="1800"/>
                        <a:t>Hunderasse</a:t>
                      </a:r>
                    </a:p>
                  </a:txBody>
                  <a:tcPr marL="87666" marR="87666" marT="43832" marB="43832"/>
                </a:tc>
                <a:extLst>
                  <a:ext uri="{0D108BD9-81ED-4DB2-BD59-A6C34878D82A}">
                    <a16:rowId xmlns:a16="http://schemas.microsoft.com/office/drawing/2014/main" val="1496140601"/>
                  </a:ext>
                </a:extLst>
              </a:tr>
              <a:tr h="533514">
                <a:tc>
                  <a:txBody>
                    <a:bodyPr/>
                    <a:lstStyle/>
                    <a:p>
                      <a:r>
                        <a:rPr lang="de-AT" sz="1800"/>
                        <a:t>A</a:t>
                      </a:r>
                    </a:p>
                  </a:txBody>
                  <a:tcPr marL="87666" marR="87666" marT="43832" marB="43832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Akita, Australien Shepherd,  Airedale Terrier,  Alaskan Malamute,  American Bulldog, …</a:t>
                      </a:r>
                    </a:p>
                  </a:txBody>
                  <a:tcPr marL="87666" marR="87666" marT="43832" marB="43832"/>
                </a:tc>
                <a:extLst>
                  <a:ext uri="{0D108BD9-81ED-4DB2-BD59-A6C34878D82A}">
                    <a16:rowId xmlns:a16="http://schemas.microsoft.com/office/drawing/2014/main" val="2463726154"/>
                  </a:ext>
                </a:extLst>
              </a:tr>
              <a:tr h="533514">
                <a:tc>
                  <a:txBody>
                    <a:bodyPr/>
                    <a:lstStyle/>
                    <a:p>
                      <a:r>
                        <a:rPr lang="de-AT" sz="1800"/>
                        <a:t>B</a:t>
                      </a:r>
                    </a:p>
                  </a:txBody>
                  <a:tcPr marL="87666" marR="87666" marT="43832" marB="43832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Boxer, Beagle, Beauceron, Berner Sennenhund, Bobtail,…</a:t>
                      </a:r>
                    </a:p>
                  </a:txBody>
                  <a:tcPr marL="87666" marR="87666" marT="43832" marB="43832"/>
                </a:tc>
                <a:extLst>
                  <a:ext uri="{0D108BD9-81ED-4DB2-BD59-A6C34878D82A}">
                    <a16:rowId xmlns:a16="http://schemas.microsoft.com/office/drawing/2014/main" val="3935219034"/>
                  </a:ext>
                </a:extLst>
              </a:tr>
              <a:tr h="444272">
                <a:tc>
                  <a:txBody>
                    <a:bodyPr/>
                    <a:lstStyle/>
                    <a:p>
                      <a:r>
                        <a:rPr lang="de-AT" sz="1800"/>
                        <a:t>C</a:t>
                      </a:r>
                    </a:p>
                  </a:txBody>
                  <a:tcPr marL="87666" marR="87666" marT="43832" marB="43832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Collie, Chihuahua, Chow-Chow,</a:t>
                      </a:r>
                    </a:p>
                  </a:txBody>
                  <a:tcPr marL="87666" marR="87666" marT="43832" marB="43832"/>
                </a:tc>
                <a:extLst>
                  <a:ext uri="{0D108BD9-81ED-4DB2-BD59-A6C34878D82A}">
                    <a16:rowId xmlns:a16="http://schemas.microsoft.com/office/drawing/2014/main" val="667897638"/>
                  </a:ext>
                </a:extLst>
              </a:tr>
              <a:tr h="444272">
                <a:tc>
                  <a:txBody>
                    <a:bodyPr/>
                    <a:lstStyle/>
                    <a:p>
                      <a:r>
                        <a:rPr lang="de-AT" sz="1800"/>
                        <a:t>D</a:t>
                      </a:r>
                    </a:p>
                  </a:txBody>
                  <a:tcPr marL="87666" marR="87666" marT="43832" marB="43832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Dalmatiner, Deutsch Kurzhaar, Dackel,…</a:t>
                      </a:r>
                    </a:p>
                  </a:txBody>
                  <a:tcPr marL="87666" marR="87666" marT="43832" marB="43832"/>
                </a:tc>
                <a:extLst>
                  <a:ext uri="{0D108BD9-81ED-4DB2-BD59-A6C34878D82A}">
                    <a16:rowId xmlns:a16="http://schemas.microsoft.com/office/drawing/2014/main" val="4218730269"/>
                  </a:ext>
                </a:extLst>
              </a:tr>
              <a:tr h="444272">
                <a:tc>
                  <a:txBody>
                    <a:bodyPr/>
                    <a:lstStyle/>
                    <a:p>
                      <a:r>
                        <a:rPr lang="de-AT" sz="1800"/>
                        <a:t>E</a:t>
                      </a:r>
                    </a:p>
                  </a:txBody>
                  <a:tcPr marL="87666" marR="87666" marT="43832" marB="43832"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Eurasier, English Pointer, Englische Bulldogge, …</a:t>
                      </a:r>
                      <a:endParaRPr lang="de-AT" sz="1200"/>
                    </a:p>
                  </a:txBody>
                  <a:tcPr marL="87666" marR="87666" marT="43832" marB="43832"/>
                </a:tc>
                <a:extLst>
                  <a:ext uri="{0D108BD9-81ED-4DB2-BD59-A6C34878D82A}">
                    <a16:rowId xmlns:a16="http://schemas.microsoft.com/office/drawing/2014/main" val="2276004611"/>
                  </a:ext>
                </a:extLst>
              </a:tr>
              <a:tr h="444272">
                <a:tc>
                  <a:txBody>
                    <a:bodyPr/>
                    <a:lstStyle/>
                    <a:p>
                      <a:r>
                        <a:rPr lang="de-AT" sz="1800"/>
                        <a:t>F</a:t>
                      </a:r>
                    </a:p>
                  </a:txBody>
                  <a:tcPr marL="87666" marR="87666" marT="43832" marB="43832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Foxterrier, Französische Bulldogge, …</a:t>
                      </a:r>
                    </a:p>
                  </a:txBody>
                  <a:tcPr marL="87666" marR="87666" marT="43832" marB="43832"/>
                </a:tc>
                <a:extLst>
                  <a:ext uri="{0D108BD9-81ED-4DB2-BD59-A6C34878D82A}">
                    <a16:rowId xmlns:a16="http://schemas.microsoft.com/office/drawing/2014/main" val="3840328373"/>
                  </a:ext>
                </a:extLst>
              </a:tr>
              <a:tr h="533514">
                <a:tc>
                  <a:txBody>
                    <a:bodyPr/>
                    <a:lstStyle/>
                    <a:p>
                      <a:r>
                        <a:rPr lang="de-AT" sz="1800"/>
                        <a:t>G</a:t>
                      </a:r>
                    </a:p>
                  </a:txBody>
                  <a:tcPr marL="87666" marR="87666" marT="43832" marB="43832"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Golden Retriever, Greyhound, Großer Schweizer Sennenhund,…</a:t>
                      </a:r>
                      <a:endParaRPr lang="de-AT" sz="1200"/>
                    </a:p>
                  </a:txBody>
                  <a:tcPr marL="87666" marR="87666" marT="43832" marB="43832"/>
                </a:tc>
                <a:extLst>
                  <a:ext uri="{0D108BD9-81ED-4DB2-BD59-A6C34878D82A}">
                    <a16:rowId xmlns:a16="http://schemas.microsoft.com/office/drawing/2014/main" val="3717635008"/>
                  </a:ext>
                </a:extLst>
              </a:tr>
              <a:tr h="444272">
                <a:tc>
                  <a:txBody>
                    <a:bodyPr/>
                    <a:lstStyle/>
                    <a:p>
                      <a:r>
                        <a:rPr lang="de-AT" sz="1800"/>
                        <a:t>H</a:t>
                      </a:r>
                    </a:p>
                  </a:txBody>
                  <a:tcPr marL="87666" marR="87666" marT="43832" marB="43832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Havaneser, Hovawart,…</a:t>
                      </a:r>
                    </a:p>
                  </a:txBody>
                  <a:tcPr marL="87666" marR="87666" marT="43832" marB="43832"/>
                </a:tc>
                <a:extLst>
                  <a:ext uri="{0D108BD9-81ED-4DB2-BD59-A6C34878D82A}">
                    <a16:rowId xmlns:a16="http://schemas.microsoft.com/office/drawing/2014/main" val="1723755181"/>
                  </a:ext>
                </a:extLst>
              </a:tr>
              <a:tr h="444272">
                <a:tc>
                  <a:txBody>
                    <a:bodyPr/>
                    <a:lstStyle/>
                    <a:p>
                      <a:r>
                        <a:rPr lang="de-AT" sz="1800"/>
                        <a:t>I</a:t>
                      </a:r>
                    </a:p>
                  </a:txBody>
                  <a:tcPr marL="87666" marR="87666" marT="43832" marB="43832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Italienisches Windspiel, Irish Terrier,</a:t>
                      </a:r>
                    </a:p>
                  </a:txBody>
                  <a:tcPr marL="87666" marR="87666" marT="43832" marB="43832"/>
                </a:tc>
                <a:extLst>
                  <a:ext uri="{0D108BD9-81ED-4DB2-BD59-A6C34878D82A}">
                    <a16:rowId xmlns:a16="http://schemas.microsoft.com/office/drawing/2014/main" val="2241598988"/>
                  </a:ext>
                </a:extLst>
              </a:tr>
              <a:tr h="444272">
                <a:tc>
                  <a:txBody>
                    <a:bodyPr/>
                    <a:lstStyle/>
                    <a:p>
                      <a:r>
                        <a:rPr lang="de-AT" sz="1800"/>
                        <a:t>J</a:t>
                      </a:r>
                    </a:p>
                  </a:txBody>
                  <a:tcPr marL="87666" marR="87666" marT="43832" marB="43832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Jack Russell Terrier, Japan Chin,…</a:t>
                      </a:r>
                    </a:p>
                  </a:txBody>
                  <a:tcPr marL="87666" marR="87666" marT="43832" marB="43832"/>
                </a:tc>
                <a:extLst>
                  <a:ext uri="{0D108BD9-81ED-4DB2-BD59-A6C34878D82A}">
                    <a16:rowId xmlns:a16="http://schemas.microsoft.com/office/drawing/2014/main" val="3352523840"/>
                  </a:ext>
                </a:extLst>
              </a:tr>
              <a:tr h="444272">
                <a:tc>
                  <a:txBody>
                    <a:bodyPr/>
                    <a:lstStyle/>
                    <a:p>
                      <a:r>
                        <a:rPr lang="de-AT" sz="1800"/>
                        <a:t>K</a:t>
                      </a:r>
                    </a:p>
                  </a:txBody>
                  <a:tcPr marL="87666" marR="87666" marT="43832" marB="43832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Komondor, …</a:t>
                      </a:r>
                    </a:p>
                  </a:txBody>
                  <a:tcPr marL="87666" marR="87666" marT="43832" marB="43832"/>
                </a:tc>
                <a:extLst>
                  <a:ext uri="{0D108BD9-81ED-4DB2-BD59-A6C34878D82A}">
                    <a16:rowId xmlns:a16="http://schemas.microsoft.com/office/drawing/2014/main" val="2776988681"/>
                  </a:ext>
                </a:extLst>
              </a:tr>
              <a:tr h="533514">
                <a:tc>
                  <a:txBody>
                    <a:bodyPr/>
                    <a:lstStyle/>
                    <a:p>
                      <a:r>
                        <a:rPr lang="de-AT" sz="1800"/>
                        <a:t>L</a:t>
                      </a:r>
                    </a:p>
                  </a:txBody>
                  <a:tcPr marL="87666" marR="87666" marT="43832" marB="43832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Leonberger, Labrador Retriever, Labradoodle, Lagotto Ramagnolo,…</a:t>
                      </a:r>
                    </a:p>
                  </a:txBody>
                  <a:tcPr marL="87666" marR="87666" marT="43832" marB="43832"/>
                </a:tc>
                <a:extLst>
                  <a:ext uri="{0D108BD9-81ED-4DB2-BD59-A6C34878D82A}">
                    <a16:rowId xmlns:a16="http://schemas.microsoft.com/office/drawing/2014/main" val="498203577"/>
                  </a:ext>
                </a:extLst>
              </a:tr>
            </a:tbl>
          </a:graphicData>
        </a:graphic>
      </p:graphicFrame>
      <p:graphicFrame>
        <p:nvGraphicFramePr>
          <p:cNvPr id="3" name="Inhaltsplatzhalter 5">
            <a:extLst>
              <a:ext uri="{FF2B5EF4-FFF2-40B4-BE49-F238E27FC236}">
                <a16:creationId xmlns:a16="http://schemas.microsoft.com/office/drawing/2014/main" id="{82ACE308-F06A-40D9-97BB-F217BB67BE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305696"/>
              </p:ext>
            </p:extLst>
          </p:nvPr>
        </p:nvGraphicFramePr>
        <p:xfrm>
          <a:off x="6137275" y="363538"/>
          <a:ext cx="5681662" cy="61325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13140">
                  <a:extLst>
                    <a:ext uri="{9D8B030D-6E8A-4147-A177-3AD203B41FA5}">
                      <a16:colId xmlns:a16="http://schemas.microsoft.com/office/drawing/2014/main" val="2580132599"/>
                    </a:ext>
                  </a:extLst>
                </a:gridCol>
                <a:gridCol w="3868522">
                  <a:extLst>
                    <a:ext uri="{9D8B030D-6E8A-4147-A177-3AD203B41FA5}">
                      <a16:colId xmlns:a16="http://schemas.microsoft.com/office/drawing/2014/main" val="2884923071"/>
                    </a:ext>
                  </a:extLst>
                </a:gridCol>
              </a:tblGrid>
              <a:tr h="457606">
                <a:tc>
                  <a:txBody>
                    <a:bodyPr/>
                    <a:lstStyle/>
                    <a:p>
                      <a:r>
                        <a:rPr lang="de-AT" sz="1800"/>
                        <a:t>Buchstabe </a:t>
                      </a:r>
                    </a:p>
                  </a:txBody>
                  <a:tcPr marL="88087" marR="88087" marT="44044" marB="44044"/>
                </a:tc>
                <a:tc>
                  <a:txBody>
                    <a:bodyPr/>
                    <a:lstStyle/>
                    <a:p>
                      <a:r>
                        <a:rPr lang="de-AT" sz="1800"/>
                        <a:t>Hunderasse</a:t>
                      </a:r>
                    </a:p>
                  </a:txBody>
                  <a:tcPr marL="88087" marR="88087" marT="44044" marB="44044"/>
                </a:tc>
                <a:extLst>
                  <a:ext uri="{0D108BD9-81ED-4DB2-BD59-A6C34878D82A}">
                    <a16:rowId xmlns:a16="http://schemas.microsoft.com/office/drawing/2014/main" val="3504994070"/>
                  </a:ext>
                </a:extLst>
              </a:tr>
              <a:tr h="549421">
                <a:tc>
                  <a:txBody>
                    <a:bodyPr/>
                    <a:lstStyle/>
                    <a:p>
                      <a:r>
                        <a:rPr lang="de-AT" sz="1800"/>
                        <a:t>M</a:t>
                      </a:r>
                    </a:p>
                  </a:txBody>
                  <a:tcPr marL="88087" marR="88087" marT="44044" marB="44044"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Malteser, Mops, Mastiff, Malinois, Mittelschnauzer, Mischling</a:t>
                      </a:r>
                      <a:endParaRPr lang="de-AT" sz="1200"/>
                    </a:p>
                  </a:txBody>
                  <a:tcPr marL="88087" marR="88087" marT="44044" marB="44044"/>
                </a:tc>
                <a:extLst>
                  <a:ext uri="{0D108BD9-81ED-4DB2-BD59-A6C34878D82A}">
                    <a16:rowId xmlns:a16="http://schemas.microsoft.com/office/drawing/2014/main" val="1498412853"/>
                  </a:ext>
                </a:extLst>
              </a:tr>
              <a:tr h="457606">
                <a:tc>
                  <a:txBody>
                    <a:bodyPr/>
                    <a:lstStyle/>
                    <a:p>
                      <a:r>
                        <a:rPr lang="de-AT" sz="1800"/>
                        <a:t>N</a:t>
                      </a:r>
                    </a:p>
                  </a:txBody>
                  <a:tcPr marL="88087" marR="88087" marT="44044" marB="44044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Neufundländer, Norwich Terrier, …</a:t>
                      </a:r>
                    </a:p>
                  </a:txBody>
                  <a:tcPr marL="88087" marR="88087" marT="44044" marB="44044"/>
                </a:tc>
                <a:extLst>
                  <a:ext uri="{0D108BD9-81ED-4DB2-BD59-A6C34878D82A}">
                    <a16:rowId xmlns:a16="http://schemas.microsoft.com/office/drawing/2014/main" val="3771267102"/>
                  </a:ext>
                </a:extLst>
              </a:tr>
              <a:tr h="457606">
                <a:tc>
                  <a:txBody>
                    <a:bodyPr/>
                    <a:lstStyle/>
                    <a:p>
                      <a:r>
                        <a:rPr lang="de-AT" sz="1800"/>
                        <a:t>O</a:t>
                      </a:r>
                    </a:p>
                  </a:txBody>
                  <a:tcPr marL="88087" marR="88087" marT="44044" marB="44044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Österreichischer Pinscher</a:t>
                      </a:r>
                    </a:p>
                  </a:txBody>
                  <a:tcPr marL="88087" marR="88087" marT="44044" marB="44044"/>
                </a:tc>
                <a:extLst>
                  <a:ext uri="{0D108BD9-81ED-4DB2-BD59-A6C34878D82A}">
                    <a16:rowId xmlns:a16="http://schemas.microsoft.com/office/drawing/2014/main" val="1711324377"/>
                  </a:ext>
                </a:extLst>
              </a:tr>
              <a:tr h="457606">
                <a:tc>
                  <a:txBody>
                    <a:bodyPr/>
                    <a:lstStyle/>
                    <a:p>
                      <a:r>
                        <a:rPr lang="de-AT" sz="1800"/>
                        <a:t>P</a:t>
                      </a:r>
                    </a:p>
                  </a:txBody>
                  <a:tcPr marL="88087" marR="88087" marT="44044" marB="44044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Podenco, Pudel, Puli, …</a:t>
                      </a:r>
                    </a:p>
                  </a:txBody>
                  <a:tcPr marL="88087" marR="88087" marT="44044" marB="44044"/>
                </a:tc>
                <a:extLst>
                  <a:ext uri="{0D108BD9-81ED-4DB2-BD59-A6C34878D82A}">
                    <a16:rowId xmlns:a16="http://schemas.microsoft.com/office/drawing/2014/main" val="673793016"/>
                  </a:ext>
                </a:extLst>
              </a:tr>
              <a:tr h="457606">
                <a:tc>
                  <a:txBody>
                    <a:bodyPr/>
                    <a:lstStyle/>
                    <a:p>
                      <a:r>
                        <a:rPr lang="de-AT" sz="1800"/>
                        <a:t>R</a:t>
                      </a:r>
                    </a:p>
                  </a:txBody>
                  <a:tcPr marL="88087" marR="88087" marT="44044" marB="44044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Rottweiler, Riesenschnauzer,…</a:t>
                      </a:r>
                    </a:p>
                  </a:txBody>
                  <a:tcPr marL="88087" marR="88087" marT="44044" marB="44044"/>
                </a:tc>
                <a:extLst>
                  <a:ext uri="{0D108BD9-81ED-4DB2-BD59-A6C34878D82A}">
                    <a16:rowId xmlns:a16="http://schemas.microsoft.com/office/drawing/2014/main" val="2225964646"/>
                  </a:ext>
                </a:extLst>
              </a:tr>
              <a:tr h="549421">
                <a:tc>
                  <a:txBody>
                    <a:bodyPr/>
                    <a:lstStyle/>
                    <a:p>
                      <a:r>
                        <a:rPr lang="de-AT" sz="1800"/>
                        <a:t>S</a:t>
                      </a:r>
                    </a:p>
                  </a:txBody>
                  <a:tcPr marL="88087" marR="88087" marT="44044" marB="44044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Saluki, Samojede, Sheltie, Shiba Inu, Siberian Huskey, …</a:t>
                      </a:r>
                    </a:p>
                  </a:txBody>
                  <a:tcPr marL="88087" marR="88087" marT="44044" marB="44044"/>
                </a:tc>
                <a:extLst>
                  <a:ext uri="{0D108BD9-81ED-4DB2-BD59-A6C34878D82A}">
                    <a16:rowId xmlns:a16="http://schemas.microsoft.com/office/drawing/2014/main" val="1701567911"/>
                  </a:ext>
                </a:extLst>
              </a:tr>
              <a:tr h="457606">
                <a:tc>
                  <a:txBody>
                    <a:bodyPr/>
                    <a:lstStyle/>
                    <a:p>
                      <a:r>
                        <a:rPr lang="de-AT" sz="1800"/>
                        <a:t>T</a:t>
                      </a:r>
                    </a:p>
                  </a:txBody>
                  <a:tcPr marL="88087" marR="88087" marT="44044" marB="44044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Tosa, Thai Ridgeback, …</a:t>
                      </a:r>
                    </a:p>
                  </a:txBody>
                  <a:tcPr marL="88087" marR="88087" marT="44044" marB="44044"/>
                </a:tc>
                <a:extLst>
                  <a:ext uri="{0D108BD9-81ED-4DB2-BD59-A6C34878D82A}">
                    <a16:rowId xmlns:a16="http://schemas.microsoft.com/office/drawing/2014/main" val="2010171498"/>
                  </a:ext>
                </a:extLst>
              </a:tr>
              <a:tr h="457606">
                <a:tc>
                  <a:txBody>
                    <a:bodyPr/>
                    <a:lstStyle/>
                    <a:p>
                      <a:r>
                        <a:rPr lang="de-AT" sz="1800"/>
                        <a:t>V</a:t>
                      </a:r>
                    </a:p>
                  </a:txBody>
                  <a:tcPr marL="88087" marR="88087" marT="44044" marB="44044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Volpino Italiano, Vieräugl, Västgötaspets,…</a:t>
                      </a:r>
                    </a:p>
                  </a:txBody>
                  <a:tcPr marL="88087" marR="88087" marT="44044" marB="44044"/>
                </a:tc>
                <a:extLst>
                  <a:ext uri="{0D108BD9-81ED-4DB2-BD59-A6C34878D82A}">
                    <a16:rowId xmlns:a16="http://schemas.microsoft.com/office/drawing/2014/main" val="1217341577"/>
                  </a:ext>
                </a:extLst>
              </a:tr>
              <a:tr h="457606">
                <a:tc>
                  <a:txBody>
                    <a:bodyPr/>
                    <a:lstStyle/>
                    <a:p>
                      <a:r>
                        <a:rPr lang="de-AT" sz="1800"/>
                        <a:t>W</a:t>
                      </a:r>
                    </a:p>
                  </a:txBody>
                  <a:tcPr marL="88087" marR="88087" marT="44044" marB="44044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Whippet, Welsh Corgi, Weimeraner,…</a:t>
                      </a:r>
                    </a:p>
                  </a:txBody>
                  <a:tcPr marL="88087" marR="88087" marT="44044" marB="44044"/>
                </a:tc>
                <a:extLst>
                  <a:ext uri="{0D108BD9-81ED-4DB2-BD59-A6C34878D82A}">
                    <a16:rowId xmlns:a16="http://schemas.microsoft.com/office/drawing/2014/main" val="475169403"/>
                  </a:ext>
                </a:extLst>
              </a:tr>
              <a:tr h="457606">
                <a:tc>
                  <a:txBody>
                    <a:bodyPr/>
                    <a:lstStyle/>
                    <a:p>
                      <a:r>
                        <a:rPr lang="de-AT" sz="1800"/>
                        <a:t>X</a:t>
                      </a:r>
                    </a:p>
                  </a:txBody>
                  <a:tcPr marL="88087" marR="88087" marT="44044" marB="44044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Xoloitzcuintle</a:t>
                      </a:r>
                    </a:p>
                  </a:txBody>
                  <a:tcPr marL="88087" marR="88087" marT="44044" marB="44044"/>
                </a:tc>
                <a:extLst>
                  <a:ext uri="{0D108BD9-81ED-4DB2-BD59-A6C34878D82A}">
                    <a16:rowId xmlns:a16="http://schemas.microsoft.com/office/drawing/2014/main" val="1685439682"/>
                  </a:ext>
                </a:extLst>
              </a:tr>
              <a:tr h="457606">
                <a:tc>
                  <a:txBody>
                    <a:bodyPr/>
                    <a:lstStyle/>
                    <a:p>
                      <a:r>
                        <a:rPr lang="de-AT" sz="1800"/>
                        <a:t>Y</a:t>
                      </a:r>
                    </a:p>
                  </a:txBody>
                  <a:tcPr marL="88087" marR="88087" marT="44044" marB="44044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Yorkshire Terrier</a:t>
                      </a:r>
                    </a:p>
                  </a:txBody>
                  <a:tcPr marL="88087" marR="88087" marT="44044" marB="44044"/>
                </a:tc>
                <a:extLst>
                  <a:ext uri="{0D108BD9-81ED-4DB2-BD59-A6C34878D82A}">
                    <a16:rowId xmlns:a16="http://schemas.microsoft.com/office/drawing/2014/main" val="1357527461"/>
                  </a:ext>
                </a:extLst>
              </a:tr>
              <a:tr h="457606">
                <a:tc>
                  <a:txBody>
                    <a:bodyPr/>
                    <a:lstStyle/>
                    <a:p>
                      <a:r>
                        <a:rPr lang="de-AT" sz="1800"/>
                        <a:t>Z</a:t>
                      </a:r>
                    </a:p>
                  </a:txBody>
                  <a:tcPr marL="88087" marR="88087" marT="44044" marB="44044"/>
                </a:tc>
                <a:tc>
                  <a:txBody>
                    <a:bodyPr/>
                    <a:lstStyle/>
                    <a:p>
                      <a:r>
                        <a:rPr lang="de-AT" sz="1200"/>
                        <a:t>Zwergspitz, -schnauzer, -pinscher,…</a:t>
                      </a:r>
                    </a:p>
                  </a:txBody>
                  <a:tcPr marL="88087" marR="88087" marT="44044" marB="44044"/>
                </a:tc>
                <a:extLst>
                  <a:ext uri="{0D108BD9-81ED-4DB2-BD59-A6C34878D82A}">
                    <a16:rowId xmlns:a16="http://schemas.microsoft.com/office/drawing/2014/main" val="2862081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69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933F5-4817-4D33-8C3F-F139546CD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640080"/>
            <a:ext cx="2752354" cy="270927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74625" cmpd="thinThick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Gordischer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Knoten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877C6FD-B58C-4275-96E6-A64F42905DFB}"/>
              </a:ext>
            </a:extLst>
          </p:cNvPr>
          <p:cNvSpPr txBox="1">
            <a:spLocks/>
          </p:cNvSpPr>
          <p:nvPr/>
        </p:nvSpPr>
        <p:spPr>
          <a:xfrm>
            <a:off x="2149361" y="3846583"/>
            <a:ext cx="2752354" cy="2709275"/>
          </a:xfrm>
          <a:prstGeom prst="ellipse">
            <a:avLst/>
          </a:prstGeom>
          <a:solidFill>
            <a:schemeClr val="accent1"/>
          </a:solidFill>
          <a:ln w="174625" cmpd="thinThick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</a:rPr>
              <a:t>Hula Hoop </a:t>
            </a:r>
            <a:r>
              <a:rPr lang="en-US" sz="2800" dirty="0" err="1">
                <a:solidFill>
                  <a:schemeClr val="bg1"/>
                </a:solidFill>
              </a:rPr>
              <a:t>Reifen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2B76CA28-8F39-4AFF-B32E-F73841830C6B}"/>
              </a:ext>
            </a:extLst>
          </p:cNvPr>
          <p:cNvSpPr txBox="1">
            <a:spLocks/>
          </p:cNvSpPr>
          <p:nvPr/>
        </p:nvSpPr>
        <p:spPr>
          <a:xfrm>
            <a:off x="4617831" y="1137308"/>
            <a:ext cx="2752354" cy="270927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74625" cmpd="thinThick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7CCDD421-1900-4B8F-AA20-1E89C5642E68}"/>
              </a:ext>
            </a:extLst>
          </p:cNvPr>
          <p:cNvSpPr txBox="1">
            <a:spLocks/>
          </p:cNvSpPr>
          <p:nvPr/>
        </p:nvSpPr>
        <p:spPr>
          <a:xfrm>
            <a:off x="7290286" y="3491476"/>
            <a:ext cx="2752354" cy="2709275"/>
          </a:xfrm>
          <a:prstGeom prst="ellipse">
            <a:avLst/>
          </a:prstGeom>
          <a:solidFill>
            <a:srgbClr val="FF9900"/>
          </a:solidFill>
          <a:ln w="174625" cmpd="thinThick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solidFill>
                  <a:schemeClr val="bg1"/>
                </a:solidFill>
              </a:rPr>
              <a:t>Negativ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  <a:sym typeface="Wingdings" panose="05000000000000000000" pitchFamily="2" charset="2"/>
              </a:rPr>
              <a:t>- </a:t>
            </a:r>
            <a:r>
              <a:rPr lang="en-US" sz="2800" dirty="0" err="1">
                <a:solidFill>
                  <a:schemeClr val="bg1"/>
                </a:solidFill>
              </a:rPr>
              <a:t>Positiv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17F5FC21-CCFC-4D0F-B1D8-52B7F0A42217}"/>
              </a:ext>
            </a:extLst>
          </p:cNvPr>
          <p:cNvSpPr txBox="1">
            <a:spLocks/>
          </p:cNvSpPr>
          <p:nvPr/>
        </p:nvSpPr>
        <p:spPr>
          <a:xfrm>
            <a:off x="8320744" y="286453"/>
            <a:ext cx="2752354" cy="2709275"/>
          </a:xfrm>
          <a:prstGeom prst="ellipse">
            <a:avLst/>
          </a:prstGeom>
          <a:solidFill>
            <a:srgbClr val="FF9933"/>
          </a:solidFill>
          <a:ln w="174625" cmpd="thinThick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solidFill>
                  <a:schemeClr val="bg1"/>
                </a:solidFill>
              </a:rPr>
              <a:t>Gemeinsam-keiten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43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nhaltsplatzhalter 4">
            <a:extLst>
              <a:ext uri="{FF2B5EF4-FFF2-40B4-BE49-F238E27FC236}">
                <a16:creationId xmlns:a16="http://schemas.microsoft.com/office/drawing/2014/main" id="{D3401566-17E0-4605-BD9E-D54B78D5D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6549105"/>
              </p:ext>
            </p:extLst>
          </p:nvPr>
        </p:nvGraphicFramePr>
        <p:xfrm>
          <a:off x="642255" y="2166046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1">
            <a:extLst>
              <a:ext uri="{FF2B5EF4-FFF2-40B4-BE49-F238E27FC236}">
                <a16:creationId xmlns:a16="http://schemas.microsoft.com/office/drawing/2014/main" id="{15B54DFC-94E1-474F-9FEC-E0C2CA05EAFD}"/>
              </a:ext>
            </a:extLst>
          </p:cNvPr>
          <p:cNvSpPr txBox="1">
            <a:spLocks/>
          </p:cNvSpPr>
          <p:nvPr/>
        </p:nvSpPr>
        <p:spPr>
          <a:xfrm>
            <a:off x="1154861" y="758346"/>
            <a:ext cx="9882278" cy="1067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de-DE" b="1" kern="1200" cap="sm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Voraussetzungen</a:t>
            </a:r>
          </a:p>
        </p:txBody>
      </p:sp>
    </p:spTree>
    <p:extLst>
      <p:ext uri="{BB962C8B-B14F-4D97-AF65-F5344CB8AC3E}">
        <p14:creationId xmlns:p14="http://schemas.microsoft.com/office/powerpoint/2010/main" val="1476018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5849F4-F8BE-47F4-B9D2-B582EE157A32}"/>
              </a:ext>
            </a:extLst>
          </p:cNvPr>
          <p:cNvSpPr txBox="1">
            <a:spLocks/>
          </p:cNvSpPr>
          <p:nvPr/>
        </p:nvSpPr>
        <p:spPr>
          <a:xfrm>
            <a:off x="1251678" y="1020560"/>
            <a:ext cx="10178322" cy="149213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dirty="0"/>
              <a:t>Die 4 </a:t>
            </a:r>
            <a:r>
              <a:rPr lang="de-AT" dirty="0" err="1"/>
              <a:t>F‘s</a:t>
            </a:r>
            <a:r>
              <a:rPr lang="de-AT" dirty="0"/>
              <a:t>: </a:t>
            </a:r>
            <a:br>
              <a:rPr lang="de-AT" dirty="0"/>
            </a:br>
            <a:r>
              <a:rPr lang="de-AT" sz="2700" dirty="0"/>
              <a:t>Der Hund hat vier Möglichkeiten auf einen Angst- Stressauslöser zu reagieren</a:t>
            </a:r>
            <a:endParaRPr lang="de-AT" dirty="0"/>
          </a:p>
        </p:txBody>
      </p:sp>
      <p:graphicFrame>
        <p:nvGraphicFramePr>
          <p:cNvPr id="3" name="Inhaltsplatzhalter 5">
            <a:extLst>
              <a:ext uri="{FF2B5EF4-FFF2-40B4-BE49-F238E27FC236}">
                <a16:creationId xmlns:a16="http://schemas.microsoft.com/office/drawing/2014/main" id="{ECE5EEBD-9376-4ABF-9754-6839927D5B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894516"/>
              </p:ext>
            </p:extLst>
          </p:nvPr>
        </p:nvGraphicFramePr>
        <p:xfrm>
          <a:off x="1317625" y="278765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4380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460A73A-4E06-45A6-B3D5-F6EE7EF557B8}"/>
              </a:ext>
            </a:extLst>
          </p:cNvPr>
          <p:cNvSpPr txBox="1">
            <a:spLocks/>
          </p:cNvSpPr>
          <p:nvPr/>
        </p:nvSpPr>
        <p:spPr>
          <a:xfrm>
            <a:off x="1179226" y="826680"/>
            <a:ext cx="98335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de-DE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Begegnungstraining – was ist das eigentlich?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38523F-3B6D-4C2F-88C6-3B1C1ACEF0EF}"/>
              </a:ext>
            </a:extLst>
          </p:cNvPr>
          <p:cNvSpPr txBox="1">
            <a:spLocks/>
          </p:cNvSpPr>
          <p:nvPr/>
        </p:nvSpPr>
        <p:spPr>
          <a:xfrm>
            <a:off x="1179226" y="3092970"/>
            <a:ext cx="9833548" cy="3460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de-DE" sz="2000" dirty="0">
                <a:solidFill>
                  <a:srgbClr val="000000"/>
                </a:solidFill>
              </a:rPr>
              <a:t>eine Methode die ruhiges &amp; entspanntes Verhalten für Hund &amp; Mensch wachsen lässt.</a:t>
            </a:r>
          </a:p>
          <a:p>
            <a:pPr algn="just"/>
            <a:r>
              <a:rPr lang="de-DE" sz="2000" dirty="0">
                <a:solidFill>
                  <a:srgbClr val="000000"/>
                </a:solidFill>
              </a:rPr>
              <a:t>Durch die speziellen Ablaufprozesse schaffen wir für den Hund Gelegenheiten sich auf natürliche Weise mit der Umwelt auseinander zu setzen. </a:t>
            </a:r>
          </a:p>
          <a:p>
            <a:pPr algn="just"/>
            <a:r>
              <a:rPr lang="de-DE" sz="2000" dirty="0">
                <a:solidFill>
                  <a:srgbClr val="000000"/>
                </a:solidFill>
              </a:rPr>
              <a:t>Der Hund (auch Mensch) soll sich dabei in emotionaler &amp; physischer Sicherheit wissen.</a:t>
            </a:r>
          </a:p>
          <a:p>
            <a:pPr algn="just"/>
            <a:r>
              <a:rPr lang="de-DE" sz="2000" dirty="0">
                <a:solidFill>
                  <a:srgbClr val="000000"/>
                </a:solidFill>
              </a:rPr>
              <a:t>Das Resultat ist ein anpassungsfähiges Team, das im Alltag und mit der Außenwelt gut zurecht kommt.</a:t>
            </a:r>
          </a:p>
          <a:p>
            <a:pPr algn="just"/>
            <a:r>
              <a:rPr lang="de-DE" sz="2000" dirty="0">
                <a:solidFill>
                  <a:srgbClr val="000000"/>
                </a:solidFill>
              </a:rPr>
              <a:t>Wir kontrollieren die Organisation der Gelegenheiten (Setting) in einer solchen Weise, dass der Hund ein ruhiges und soziales Verhalten zeigen kann – in der Anwesenheit eines anderen Hundes/ anderer Hunde.</a:t>
            </a:r>
          </a:p>
        </p:txBody>
      </p:sp>
    </p:spTree>
    <p:extLst>
      <p:ext uri="{BB962C8B-B14F-4D97-AF65-F5344CB8AC3E}">
        <p14:creationId xmlns:p14="http://schemas.microsoft.com/office/powerpoint/2010/main" val="949076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971198-2639-4106-A0F1-747A7F604A48}"/>
              </a:ext>
            </a:extLst>
          </p:cNvPr>
          <p:cNvSpPr txBox="1">
            <a:spLocks/>
          </p:cNvSpPr>
          <p:nvPr/>
        </p:nvSpPr>
        <p:spPr>
          <a:xfrm>
            <a:off x="838200" y="631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b="1" kern="1200" cap="small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Leinenhandling</a:t>
            </a:r>
            <a:endParaRPr lang="en-US" b="1" kern="1200" cap="small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BE8E471A-EBFB-4925-8589-F1FA26D1608B}"/>
              </a:ext>
            </a:extLst>
          </p:cNvPr>
          <p:cNvSpPr txBox="1">
            <a:spLocks/>
          </p:cNvSpPr>
          <p:nvPr/>
        </p:nvSpPr>
        <p:spPr>
          <a:xfrm>
            <a:off x="838200" y="2269173"/>
            <a:ext cx="10515600" cy="3659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1700" b="1" dirty="0"/>
              <a:t>5 Meter Leine </a:t>
            </a:r>
            <a:r>
              <a:rPr lang="de-DE" sz="1700" dirty="0"/>
              <a:t>aber auch </a:t>
            </a:r>
            <a:r>
              <a:rPr lang="de-DE" sz="1700" b="1" dirty="0"/>
              <a:t>Schleppleine mit Schlaufe am Geschirr </a:t>
            </a:r>
            <a:r>
              <a:rPr lang="de-DE" sz="1700" dirty="0"/>
              <a:t>befestigt</a:t>
            </a:r>
          </a:p>
          <a:p>
            <a:pPr marL="0" indent="0" algn="ctr">
              <a:buNone/>
            </a:pPr>
            <a:r>
              <a:rPr lang="de-DE" sz="1700" b="1" u="sng" cap="small" dirty="0"/>
              <a:t>LEINENHANDLING:</a:t>
            </a:r>
          </a:p>
          <a:p>
            <a:pPr algn="ctr"/>
            <a:r>
              <a:rPr lang="de-DE" sz="1700" dirty="0"/>
              <a:t>Die Schlaufe</a:t>
            </a:r>
          </a:p>
          <a:p>
            <a:pPr algn="ctr"/>
            <a:r>
              <a:rPr lang="de-DE" sz="1700" dirty="0"/>
              <a:t>Bremslänge</a:t>
            </a:r>
          </a:p>
          <a:p>
            <a:pPr algn="ctr"/>
            <a:r>
              <a:rPr lang="de-DE" sz="1700" dirty="0"/>
              <a:t>Zwei Hände an Leine: aufwickeln-abwickeln</a:t>
            </a:r>
          </a:p>
          <a:p>
            <a:pPr algn="ctr"/>
            <a:r>
              <a:rPr lang="de-DE" sz="1700" dirty="0">
                <a:sym typeface="Wingdings" panose="05000000000000000000" pitchFamily="2" charset="2"/>
              </a:rPr>
              <a:t>Sanftes Abstoppen</a:t>
            </a:r>
          </a:p>
          <a:p>
            <a:pPr algn="ctr"/>
            <a:r>
              <a:rPr lang="de-DE" sz="1700" dirty="0">
                <a:sym typeface="Wingdings" panose="05000000000000000000" pitchFamily="2" charset="2"/>
              </a:rPr>
              <a:t>Leine ausstreichen (Hand über Hand) oder auch mit der Körpersprache mitziehen</a:t>
            </a:r>
          </a:p>
          <a:p>
            <a:pPr algn="ctr"/>
            <a:r>
              <a:rPr lang="de-DE" sz="1700" dirty="0">
                <a:sym typeface="Wingdings" panose="05000000000000000000" pitchFamily="2" charset="2"/>
              </a:rPr>
              <a:t>Gleichgewicht wieder herstellen (Hund)</a:t>
            </a:r>
          </a:p>
          <a:p>
            <a:pPr algn="ctr"/>
            <a:r>
              <a:rPr lang="de-DE" sz="1700" dirty="0"/>
              <a:t>Zentriere dich</a:t>
            </a:r>
          </a:p>
          <a:p>
            <a:pPr algn="ctr"/>
            <a:r>
              <a:rPr lang="de-DE" sz="1700" dirty="0">
                <a:sym typeface="Wingdings" panose="05000000000000000000" pitchFamily="2" charset="2"/>
              </a:rPr>
              <a:t> Leine = Ziel</a:t>
            </a:r>
          </a:p>
        </p:txBody>
      </p:sp>
    </p:spTree>
    <p:extLst>
      <p:ext uri="{BB962C8B-B14F-4D97-AF65-F5344CB8AC3E}">
        <p14:creationId xmlns:p14="http://schemas.microsoft.com/office/powerpoint/2010/main" val="3570031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Gelb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672</Words>
  <Application>Microsoft Office PowerPoint</Application>
  <PresentationFormat>Breitbild</PresentationFormat>
  <Paragraphs>154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Kennenlern-Spiel</vt:lpstr>
      <vt:lpstr>PowerPoint-Präsentation</vt:lpstr>
      <vt:lpstr>Gordischer Knoten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Die 5 Begegnungszonen</vt:lpstr>
      <vt:lpstr>Lasst uns gemeinsam die Begegnungs-Zonen erarbeiten </vt:lpstr>
      <vt:lpstr>PowerPoint-Präsentation</vt:lpstr>
      <vt:lpstr>PowerPoint-Präsentation</vt:lpstr>
      <vt:lpstr>PowerPoint-Präsentation</vt:lpstr>
      <vt:lpstr>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patric jauker</dc:creator>
  <cp:lastModifiedBy>patric jauker</cp:lastModifiedBy>
  <cp:revision>6</cp:revision>
  <dcterms:created xsi:type="dcterms:W3CDTF">2020-05-21T12:50:20Z</dcterms:created>
  <dcterms:modified xsi:type="dcterms:W3CDTF">2020-11-30T14:49:20Z</dcterms:modified>
</cp:coreProperties>
</file>